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6"/>
  </p:sldMasterIdLst>
  <p:notesMasterIdLst>
    <p:notesMasterId r:id="rId35"/>
  </p:notesMasterIdLst>
  <p:handoutMasterIdLst>
    <p:handoutMasterId r:id="rId36"/>
  </p:handoutMasterIdLst>
  <p:sldIdLst>
    <p:sldId id="296" r:id="rId7"/>
    <p:sldId id="325" r:id="rId8"/>
    <p:sldId id="332" r:id="rId9"/>
    <p:sldId id="330" r:id="rId10"/>
    <p:sldId id="2147327486" r:id="rId11"/>
    <p:sldId id="2147327479" r:id="rId12"/>
    <p:sldId id="2147327500" r:id="rId13"/>
    <p:sldId id="2147327501" r:id="rId14"/>
    <p:sldId id="2147327481" r:id="rId15"/>
    <p:sldId id="2147327483" r:id="rId16"/>
    <p:sldId id="2147327502" r:id="rId17"/>
    <p:sldId id="2147327503" r:id="rId18"/>
    <p:sldId id="2147327506" r:id="rId19"/>
    <p:sldId id="2147327488" r:id="rId20"/>
    <p:sldId id="2147327489" r:id="rId21"/>
    <p:sldId id="2147327505" r:id="rId22"/>
    <p:sldId id="2147327472" r:id="rId23"/>
    <p:sldId id="335" r:id="rId24"/>
    <p:sldId id="2147327491" r:id="rId25"/>
    <p:sldId id="2147327492" r:id="rId26"/>
    <p:sldId id="2147327493" r:id="rId27"/>
    <p:sldId id="333" r:id="rId28"/>
    <p:sldId id="2147327495" r:id="rId29"/>
    <p:sldId id="2147327494" r:id="rId30"/>
    <p:sldId id="2147327499" r:id="rId31"/>
    <p:sldId id="2147327498" r:id="rId32"/>
    <p:sldId id="2147327504" r:id="rId33"/>
    <p:sldId id="2147327478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Roboto Condensed" panose="02000000000000000000" pitchFamily="2" charset="0"/>
      <p:regular r:id="rId45"/>
      <p:bold r:id="rId46"/>
      <p:italic r:id="rId47"/>
      <p:boldItalic r:id="rId48"/>
    </p:embeddedFont>
    <p:embeddedFont>
      <p:font typeface="Roboto Condensed Light" panose="02000000000000000000" pitchFamily="2" charset="0"/>
      <p:regular r:id="rId49"/>
      <p:italic r:id="rId50"/>
    </p:embeddedFont>
    <p:embeddedFont>
      <p:font typeface="Webdings" panose="05030102010509060703" pitchFamily="18" charset="2"/>
      <p:regular r:id="rId51"/>
    </p:embeddedFont>
  </p:embeddedFontLst>
  <p:custDataLst>
    <p:custData r:id="rId4"/>
    <p:custData r:id="rId5"/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8B84081-7861-4CBD-B9EF-AF58454AE16E}">
          <p14:sldIdLst>
            <p14:sldId id="296"/>
            <p14:sldId id="325"/>
            <p14:sldId id="332"/>
            <p14:sldId id="330"/>
            <p14:sldId id="2147327486"/>
            <p14:sldId id="2147327479"/>
            <p14:sldId id="2147327500"/>
            <p14:sldId id="2147327501"/>
            <p14:sldId id="2147327481"/>
            <p14:sldId id="2147327483"/>
            <p14:sldId id="2147327502"/>
            <p14:sldId id="2147327503"/>
            <p14:sldId id="2147327506"/>
            <p14:sldId id="2147327488"/>
            <p14:sldId id="2147327489"/>
            <p14:sldId id="2147327505"/>
            <p14:sldId id="2147327472"/>
          </p14:sldIdLst>
        </p14:section>
        <p14:section name="Sample Slides - Delete if not needed" id="{66683D26-ED1E-4BC1-956D-51604C0E331E}">
          <p14:sldIdLst>
            <p14:sldId id="335"/>
            <p14:sldId id="2147327491"/>
            <p14:sldId id="2147327492"/>
            <p14:sldId id="2147327493"/>
            <p14:sldId id="333"/>
            <p14:sldId id="2147327495"/>
            <p14:sldId id="2147327494"/>
            <p14:sldId id="2147327499"/>
            <p14:sldId id="2147327498"/>
            <p14:sldId id="2147327504"/>
            <p14:sldId id="2147327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415356-E4DB-49B9-9398-9A0D5F562490}" name="Kirstin Armistead" initials="KA" userId="S::Kirstin.Armistead@npd.com::327e65e7-6470-4024-8323-7b9dc5548c58" providerId="AD"/>
  <p188:author id="{9D467F5F-A2F6-D5B5-8542-B8FAA38D685F}" name="Keisha Ridwan" initials="KR" userId="S::keisha.ridwan@landorandfitch.com::b5d18e47-bc42-422a-a197-fcf3ca4d761f" providerId="AD"/>
  <p188:author id="{1D1A4566-9589-5DE7-B515-BA6DF3E4FB61}" name="Lynn Ritts" initials="LR" userId="S::lynn.ritts@landorandfitch.com::d48c719e-6ea1-4ee3-aa08-6e6232f87e60" providerId="AD"/>
  <p188:author id="{FC24E1A0-854A-820C-5961-93231044500E}" name="Kirstin Armistead" initials="KA" userId="S::kirstin.armistead@npd.com::327e65e7-6470-4024-8323-7b9dc5548c58" providerId="AD"/>
  <p188:author id="{C84149C6-9ED4-5991-C086-E99EC5CA9220}" name="Abigail Dean" initials="AD" userId="S::Abigail.Dean@npd.com::e98040ec-8e2d-4954-8b13-0a3c7c6230e5" providerId="AD"/>
  <p188:author id="{A3C9D8D0-A848-354F-0464-634B2502D63E}" name="Pallavi Kadam" initials="PK" userId="Pallavi Kadam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06F"/>
    <a:srgbClr val="F75F75"/>
    <a:srgbClr val="FFFFFF"/>
    <a:srgbClr val="FF0615"/>
    <a:srgbClr val="EF2A79"/>
    <a:srgbClr val="FF2D2E"/>
    <a:srgbClr val="00B929"/>
    <a:srgbClr val="03BF01"/>
    <a:srgbClr val="8B57A8"/>
    <a:srgbClr val="96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5640D-5926-4168-B8BA-9155FF91BF09}" v="12" dt="2023-04-02T07:38:46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4"/>
      </p:cViewPr>
      <p:guideLst>
        <p:guide orient="horz" pos="17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microsoft.com/office/2016/11/relationships/changesInfo" Target="changesInfos/changesInfo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o, Virgilio" userId="c1d56b00-8de4-4380-ab81-bd38fc57276e" providerId="ADAL" clId="{AED5640D-5926-4168-B8BA-9155FF91BF09}"/>
    <pc:docChg chg="modSld sldOrd">
      <pc:chgData name="Romano, Virgilio" userId="c1d56b00-8de4-4380-ab81-bd38fc57276e" providerId="ADAL" clId="{AED5640D-5926-4168-B8BA-9155FF91BF09}" dt="2023-04-02T14:54:19.270" v="25" actId="20577"/>
      <pc:docMkLst>
        <pc:docMk/>
      </pc:docMkLst>
      <pc:sldChg chg="modSp mod">
        <pc:chgData name="Romano, Virgilio" userId="c1d56b00-8de4-4380-ab81-bd38fc57276e" providerId="ADAL" clId="{AED5640D-5926-4168-B8BA-9155FF91BF09}" dt="2023-04-02T07:36:56.184" v="16" actId="20577"/>
        <pc:sldMkLst>
          <pc:docMk/>
          <pc:sldMk cId="4008109104" sldId="325"/>
        </pc:sldMkLst>
        <pc:spChg chg="mod">
          <ac:chgData name="Romano, Virgilio" userId="c1d56b00-8de4-4380-ab81-bd38fc57276e" providerId="ADAL" clId="{AED5640D-5926-4168-B8BA-9155FF91BF09}" dt="2023-04-02T07:36:56.184" v="16" actId="20577"/>
          <ac:spMkLst>
            <pc:docMk/>
            <pc:sldMk cId="4008109104" sldId="325"/>
            <ac:spMk id="17" creationId="{C2566D46-F390-A984-6186-DDA2C70E009A}"/>
          </ac:spMkLst>
        </pc:spChg>
      </pc:sldChg>
      <pc:sldChg chg="mod modShow">
        <pc:chgData name="Romano, Virgilio" userId="c1d56b00-8de4-4380-ab81-bd38fc57276e" providerId="ADAL" clId="{AED5640D-5926-4168-B8BA-9155FF91BF09}" dt="2023-04-02T07:38:31.551" v="19" actId="729"/>
        <pc:sldMkLst>
          <pc:docMk/>
          <pc:sldMk cId="1210649230" sldId="333"/>
        </pc:sldMkLst>
      </pc:sldChg>
      <pc:sldChg chg="mod modShow">
        <pc:chgData name="Romano, Virgilio" userId="c1d56b00-8de4-4380-ab81-bd38fc57276e" providerId="ADAL" clId="{AED5640D-5926-4168-B8BA-9155FF91BF09}" dt="2023-04-02T07:38:20.112" v="17" actId="729"/>
        <pc:sldMkLst>
          <pc:docMk/>
          <pc:sldMk cId="76778283" sldId="2147327492"/>
        </pc:sldMkLst>
      </pc:sldChg>
      <pc:sldChg chg="mod modShow">
        <pc:chgData name="Romano, Virgilio" userId="c1d56b00-8de4-4380-ab81-bd38fc57276e" providerId="ADAL" clId="{AED5640D-5926-4168-B8BA-9155FF91BF09}" dt="2023-04-02T07:38:24.592" v="18" actId="729"/>
        <pc:sldMkLst>
          <pc:docMk/>
          <pc:sldMk cId="2790036881" sldId="2147327493"/>
        </pc:sldMkLst>
      </pc:sldChg>
      <pc:sldChg chg="mod modShow">
        <pc:chgData name="Romano, Virgilio" userId="c1d56b00-8de4-4380-ab81-bd38fc57276e" providerId="ADAL" clId="{AED5640D-5926-4168-B8BA-9155FF91BF09}" dt="2023-04-02T07:38:33.880" v="20" actId="729"/>
        <pc:sldMkLst>
          <pc:docMk/>
          <pc:sldMk cId="1092566194" sldId="2147327494"/>
        </pc:sldMkLst>
      </pc:sldChg>
      <pc:sldChg chg="modSp mod">
        <pc:chgData name="Romano, Virgilio" userId="c1d56b00-8de4-4380-ab81-bd38fc57276e" providerId="ADAL" clId="{AED5640D-5926-4168-B8BA-9155FF91BF09}" dt="2023-04-02T14:54:19.270" v="25" actId="20577"/>
        <pc:sldMkLst>
          <pc:docMk/>
          <pc:sldMk cId="1077063455" sldId="2147327498"/>
        </pc:sldMkLst>
        <pc:spChg chg="mod">
          <ac:chgData name="Romano, Virgilio" userId="c1d56b00-8de4-4380-ab81-bd38fc57276e" providerId="ADAL" clId="{AED5640D-5926-4168-B8BA-9155FF91BF09}" dt="2023-04-02T14:54:19.270" v="25" actId="20577"/>
          <ac:spMkLst>
            <pc:docMk/>
            <pc:sldMk cId="1077063455" sldId="2147327498"/>
            <ac:spMk id="13" creationId="{EF306C43-CFD8-662D-8E02-C1998F25A449}"/>
          </ac:spMkLst>
        </pc:spChg>
      </pc:sldChg>
      <pc:sldChg chg="ord">
        <pc:chgData name="Romano, Virgilio" userId="c1d56b00-8de4-4380-ab81-bd38fc57276e" providerId="ADAL" clId="{AED5640D-5926-4168-B8BA-9155FF91BF09}" dt="2023-04-02T14:46:06.129" v="24"/>
        <pc:sldMkLst>
          <pc:docMk/>
          <pc:sldMk cId="2384048175" sldId="2147327499"/>
        </pc:sldMkLst>
      </pc:sldChg>
      <pc:sldChg chg="modSp mod modShow">
        <pc:chgData name="Romano, Virgilio" userId="c1d56b00-8de4-4380-ab81-bd38fc57276e" providerId="ADAL" clId="{AED5640D-5926-4168-B8BA-9155FF91BF09}" dt="2023-04-02T14:46:03.436" v="22" actId="729"/>
        <pc:sldMkLst>
          <pc:docMk/>
          <pc:sldMk cId="2947963514" sldId="2147327504"/>
        </pc:sldMkLst>
        <pc:spChg chg="mod">
          <ac:chgData name="Romano, Virgilio" userId="c1d56b00-8de4-4380-ab81-bd38fc57276e" providerId="ADAL" clId="{AED5640D-5926-4168-B8BA-9155FF91BF09}" dt="2023-04-02T07:38:46.743" v="21" actId="20577"/>
          <ac:spMkLst>
            <pc:docMk/>
            <pc:sldMk cId="2947963514" sldId="2147327504"/>
            <ac:spMk id="4" creationId="{7B8100C9-08BC-CBAF-C1ED-C07FCB90BECB}"/>
          </ac:spMkLst>
        </pc:spChg>
      </pc:sldChg>
    </pc:docChg>
  </pc:docChgLst>
  <pc:docChgLst>
    <pc:chgData name="Romano, Virgilio" userId="c1d56b00-8de4-4380-ab81-bd38fc57276e" providerId="ADAL" clId="{F62C96C4-81DD-42C4-8629-429243B73B7D}"/>
    <pc:docChg chg="undo custSel addSld delSld modSld sldOrd modSection">
      <pc:chgData name="Romano, Virgilio" userId="c1d56b00-8de4-4380-ab81-bd38fc57276e" providerId="ADAL" clId="{F62C96C4-81DD-42C4-8629-429243B73B7D}" dt="2023-04-02T07:35:36.577" v="4445" actId="20577"/>
      <pc:docMkLst>
        <pc:docMk/>
      </pc:docMkLst>
      <pc:sldChg chg="modSp mod">
        <pc:chgData name="Romano, Virgilio" userId="c1d56b00-8de4-4380-ab81-bd38fc57276e" providerId="ADAL" clId="{F62C96C4-81DD-42C4-8629-429243B73B7D}" dt="2023-03-30T11:52:15.931" v="3413" actId="20577"/>
        <pc:sldMkLst>
          <pc:docMk/>
          <pc:sldMk cId="3977570944" sldId="296"/>
        </pc:sldMkLst>
        <pc:spChg chg="mod">
          <ac:chgData name="Romano, Virgilio" userId="c1d56b00-8de4-4380-ab81-bd38fc57276e" providerId="ADAL" clId="{F62C96C4-81DD-42C4-8629-429243B73B7D}" dt="2023-03-30T11:52:15.931" v="3413" actId="20577"/>
          <ac:spMkLst>
            <pc:docMk/>
            <pc:sldMk cId="3977570944" sldId="296"/>
            <ac:spMk id="11" creationId="{AEBEEF19-7B2F-D46C-9975-25881F83FBBF}"/>
          </ac:spMkLst>
        </pc:spChg>
      </pc:sldChg>
      <pc:sldChg chg="modSp add del mod">
        <pc:chgData name="Romano, Virgilio" userId="c1d56b00-8de4-4380-ab81-bd38fc57276e" providerId="ADAL" clId="{F62C96C4-81DD-42C4-8629-429243B73B7D}" dt="2023-03-29T14:49:01.151" v="2740" actId="47"/>
        <pc:sldMkLst>
          <pc:docMk/>
          <pc:sldMk cId="1794099863" sldId="298"/>
        </pc:sldMkLst>
        <pc:spChg chg="mod">
          <ac:chgData name="Romano, Virgilio" userId="c1d56b00-8de4-4380-ab81-bd38fc57276e" providerId="ADAL" clId="{F62C96C4-81DD-42C4-8629-429243B73B7D}" dt="2023-03-29T14:47:17.592" v="2726" actId="20577"/>
          <ac:spMkLst>
            <pc:docMk/>
            <pc:sldMk cId="1794099863" sldId="298"/>
            <ac:spMk id="12" creationId="{3909DEBE-EB17-1BED-CDA2-B62763D9C94C}"/>
          </ac:spMkLst>
        </pc:spChg>
      </pc:sldChg>
      <pc:sldChg chg="add del">
        <pc:chgData name="Romano, Virgilio" userId="c1d56b00-8de4-4380-ab81-bd38fc57276e" providerId="ADAL" clId="{F62C96C4-81DD-42C4-8629-429243B73B7D}" dt="2023-03-29T14:52:40.285" v="2878" actId="47"/>
        <pc:sldMkLst>
          <pc:docMk/>
          <pc:sldMk cId="1556433250" sldId="300"/>
        </pc:sldMkLst>
      </pc:sldChg>
      <pc:sldChg chg="modSp mod">
        <pc:chgData name="Romano, Virgilio" userId="c1d56b00-8de4-4380-ab81-bd38fc57276e" providerId="ADAL" clId="{F62C96C4-81DD-42C4-8629-429243B73B7D}" dt="2023-04-02T07:35:36.577" v="4445" actId="20577"/>
        <pc:sldMkLst>
          <pc:docMk/>
          <pc:sldMk cId="4008109104" sldId="325"/>
        </pc:sldMkLst>
        <pc:spChg chg="mod">
          <ac:chgData name="Romano, Virgilio" userId="c1d56b00-8de4-4380-ab81-bd38fc57276e" providerId="ADAL" clId="{F62C96C4-81DD-42C4-8629-429243B73B7D}" dt="2023-04-02T07:35:36.577" v="4445" actId="20577"/>
          <ac:spMkLst>
            <pc:docMk/>
            <pc:sldMk cId="4008109104" sldId="325"/>
            <ac:spMk id="17" creationId="{C2566D46-F390-A984-6186-DDA2C70E009A}"/>
          </ac:spMkLst>
        </pc:spChg>
        <pc:graphicFrameChg chg="mod">
          <ac:chgData name="Romano, Virgilio" userId="c1d56b00-8de4-4380-ab81-bd38fc57276e" providerId="ADAL" clId="{F62C96C4-81DD-42C4-8629-429243B73B7D}" dt="2023-03-29T13:11:42.551" v="1204" actId="403"/>
          <ac:graphicFrameMkLst>
            <pc:docMk/>
            <pc:sldMk cId="4008109104" sldId="325"/>
            <ac:graphicFrameMk id="7" creationId="{52A7B445-1D85-9392-F06C-3EEC157ABB24}"/>
          </ac:graphicFrameMkLst>
        </pc:graphicFrameChg>
      </pc:sldChg>
      <pc:sldChg chg="delSp modSp mod">
        <pc:chgData name="Romano, Virgilio" userId="c1d56b00-8de4-4380-ab81-bd38fc57276e" providerId="ADAL" clId="{F62C96C4-81DD-42C4-8629-429243B73B7D}" dt="2023-03-30T11:53:56.376" v="3430" actId="20577"/>
        <pc:sldMkLst>
          <pc:docMk/>
          <pc:sldMk cId="2023370267" sldId="330"/>
        </pc:sldMkLst>
        <pc:spChg chg="mod">
          <ac:chgData name="Romano, Virgilio" userId="c1d56b00-8de4-4380-ab81-bd38fc57276e" providerId="ADAL" clId="{F62C96C4-81DD-42C4-8629-429243B73B7D}" dt="2023-03-29T13:15:18.363" v="1300" actId="1038"/>
          <ac:spMkLst>
            <pc:docMk/>
            <pc:sldMk cId="2023370267" sldId="330"/>
            <ac:spMk id="2" creationId="{35B79F6B-6C9C-BD66-A8F8-B2D567EBF88B}"/>
          </ac:spMkLst>
        </pc:spChg>
        <pc:spChg chg="del">
          <ac:chgData name="Romano, Virgilio" userId="c1d56b00-8de4-4380-ab81-bd38fc57276e" providerId="ADAL" clId="{F62C96C4-81DD-42C4-8629-429243B73B7D}" dt="2023-03-29T13:14:57.693" v="1271" actId="478"/>
          <ac:spMkLst>
            <pc:docMk/>
            <pc:sldMk cId="2023370267" sldId="330"/>
            <ac:spMk id="3" creationId="{B0504068-2AAE-013E-BABC-D28F9C702A6F}"/>
          </ac:spMkLst>
        </pc:spChg>
        <pc:spChg chg="mod">
          <ac:chgData name="Romano, Virgilio" userId="c1d56b00-8de4-4380-ab81-bd38fc57276e" providerId="ADAL" clId="{F62C96C4-81DD-42C4-8629-429243B73B7D}" dt="2023-03-29T13:15:15.833" v="1292" actId="1038"/>
          <ac:spMkLst>
            <pc:docMk/>
            <pc:sldMk cId="2023370267" sldId="330"/>
            <ac:spMk id="4" creationId="{A53649A9-3519-7BE6-456E-97D6B5DDAD0B}"/>
          </ac:spMkLst>
        </pc:spChg>
        <pc:spChg chg="del">
          <ac:chgData name="Romano, Virgilio" userId="c1d56b00-8de4-4380-ab81-bd38fc57276e" providerId="ADAL" clId="{F62C96C4-81DD-42C4-8629-429243B73B7D}" dt="2023-03-29T13:15:03.978" v="1272" actId="478"/>
          <ac:spMkLst>
            <pc:docMk/>
            <pc:sldMk cId="2023370267" sldId="330"/>
            <ac:spMk id="6" creationId="{8EAB53FD-6F48-1F96-70DD-A026F7381967}"/>
          </ac:spMkLst>
        </pc:spChg>
        <pc:spChg chg="mod">
          <ac:chgData name="Romano, Virgilio" userId="c1d56b00-8de4-4380-ab81-bd38fc57276e" providerId="ADAL" clId="{F62C96C4-81DD-42C4-8629-429243B73B7D}" dt="2023-03-29T13:15:12.215" v="1283" actId="1038"/>
          <ac:spMkLst>
            <pc:docMk/>
            <pc:sldMk cId="2023370267" sldId="330"/>
            <ac:spMk id="7" creationId="{36C3A2BA-4D88-54D9-BF97-68A81F325677}"/>
          </ac:spMkLst>
        </pc:spChg>
        <pc:spChg chg="del">
          <ac:chgData name="Romano, Virgilio" userId="c1d56b00-8de4-4380-ab81-bd38fc57276e" providerId="ADAL" clId="{F62C96C4-81DD-42C4-8629-429243B73B7D}" dt="2023-03-29T13:15:06.638" v="1273" actId="478"/>
          <ac:spMkLst>
            <pc:docMk/>
            <pc:sldMk cId="2023370267" sldId="330"/>
            <ac:spMk id="8" creationId="{492BCB43-15EB-AE93-0834-FDC2254A408B}"/>
          </ac:spMkLst>
        </pc:spChg>
        <pc:spChg chg="mod">
          <ac:chgData name="Romano, Virgilio" userId="c1d56b00-8de4-4380-ab81-bd38fc57276e" providerId="ADAL" clId="{F62C96C4-81DD-42C4-8629-429243B73B7D}" dt="2023-03-30T11:53:56.376" v="3430" actId="20577"/>
          <ac:spMkLst>
            <pc:docMk/>
            <pc:sldMk cId="2023370267" sldId="330"/>
            <ac:spMk id="47" creationId="{54303768-B052-87C4-033B-8F33713620C2}"/>
          </ac:spMkLst>
        </pc:spChg>
        <pc:graphicFrameChg chg="mod">
          <ac:chgData name="Romano, Virgilio" userId="c1d56b00-8de4-4380-ab81-bd38fc57276e" providerId="ADAL" clId="{F62C96C4-81DD-42C4-8629-429243B73B7D}" dt="2023-03-30T11:53:44.568" v="3429" actId="1035"/>
          <ac:graphicFrameMkLst>
            <pc:docMk/>
            <pc:sldMk cId="2023370267" sldId="330"/>
            <ac:graphicFrameMk id="50" creationId="{16BCCE20-D270-5311-C423-76563039D127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30T11:53:33.518" v="3418" actId="1036"/>
        <pc:sldMkLst>
          <pc:docMk/>
          <pc:sldMk cId="1078397444" sldId="332"/>
        </pc:sldMkLst>
        <pc:spChg chg="mod">
          <ac:chgData name="Romano, Virgilio" userId="c1d56b00-8de4-4380-ab81-bd38fc57276e" providerId="ADAL" clId="{F62C96C4-81DD-42C4-8629-429243B73B7D}" dt="2023-03-30T11:53:13.461" v="3415" actId="20577"/>
          <ac:spMkLst>
            <pc:docMk/>
            <pc:sldMk cId="1078397444" sldId="332"/>
            <ac:spMk id="47" creationId="{54303768-B052-87C4-033B-8F33713620C2}"/>
          </ac:spMkLst>
        </pc:spChg>
        <pc:graphicFrameChg chg="mod">
          <ac:chgData name="Romano, Virgilio" userId="c1d56b00-8de4-4380-ab81-bd38fc57276e" providerId="ADAL" clId="{F62C96C4-81DD-42C4-8629-429243B73B7D}" dt="2023-03-30T11:53:33.518" v="3418" actId="1036"/>
          <ac:graphicFrameMkLst>
            <pc:docMk/>
            <pc:sldMk cId="1078397444" sldId="332"/>
            <ac:graphicFrameMk id="5" creationId="{07634179-DE1A-7F92-21E1-C1C74DADF37A}"/>
          </ac:graphicFrameMkLst>
        </pc:graphicFrameChg>
      </pc:sldChg>
      <pc:sldChg chg="addSp delSp modSp add mod">
        <pc:chgData name="Romano, Virgilio" userId="c1d56b00-8de4-4380-ab81-bd38fc57276e" providerId="ADAL" clId="{F62C96C4-81DD-42C4-8629-429243B73B7D}" dt="2023-03-30T12:19:20.572" v="4071" actId="6549"/>
        <pc:sldMkLst>
          <pc:docMk/>
          <pc:sldMk cId="2062987482" sldId="2147327472"/>
        </pc:sldMkLst>
        <pc:spChg chg="add del mod">
          <ac:chgData name="Romano, Virgilio" userId="c1d56b00-8de4-4380-ab81-bd38fc57276e" providerId="ADAL" clId="{F62C96C4-81DD-42C4-8629-429243B73B7D}" dt="2023-03-29T14:50:09.569" v="2877" actId="478"/>
          <ac:spMkLst>
            <pc:docMk/>
            <pc:sldMk cId="2062987482" sldId="2147327472"/>
            <ac:spMk id="3" creationId="{424D7759-4A50-7EAF-E5A9-070E2E85DF1F}"/>
          </ac:spMkLst>
        </pc:spChg>
        <pc:spChg chg="add del mod">
          <ac:chgData name="Romano, Virgilio" userId="c1d56b00-8de4-4380-ab81-bd38fc57276e" providerId="ADAL" clId="{F62C96C4-81DD-42C4-8629-429243B73B7D}" dt="2023-03-29T14:50:06.711" v="2876" actId="478"/>
          <ac:spMkLst>
            <pc:docMk/>
            <pc:sldMk cId="2062987482" sldId="2147327472"/>
            <ac:spMk id="6" creationId="{D3101FC2-30FE-237A-8252-75BF46810266}"/>
          </ac:spMkLst>
        </pc:spChg>
        <pc:spChg chg="mod">
          <ac:chgData name="Romano, Virgilio" userId="c1d56b00-8de4-4380-ab81-bd38fc57276e" providerId="ADAL" clId="{F62C96C4-81DD-42C4-8629-429243B73B7D}" dt="2023-03-30T12:19:20.572" v="4071" actId="6549"/>
          <ac:spMkLst>
            <pc:docMk/>
            <pc:sldMk cId="2062987482" sldId="2147327472"/>
            <ac:spMk id="8" creationId="{67D44A31-32E6-8B0C-A766-D5D3B569E8B7}"/>
          </ac:spMkLst>
        </pc:spChg>
        <pc:spChg chg="mod">
          <ac:chgData name="Romano, Virgilio" userId="c1d56b00-8de4-4380-ab81-bd38fc57276e" providerId="ADAL" clId="{F62C96C4-81DD-42C4-8629-429243B73B7D}" dt="2023-03-29T14:49:21.969" v="2789" actId="6549"/>
          <ac:spMkLst>
            <pc:docMk/>
            <pc:sldMk cId="2062987482" sldId="2147327472"/>
            <ac:spMk id="38" creationId="{CDE4B318-6B21-D97F-2262-A14324696EFD}"/>
          </ac:spMkLst>
        </pc:spChg>
        <pc:spChg chg="del">
          <ac:chgData name="Romano, Virgilio" userId="c1d56b00-8de4-4380-ab81-bd38fc57276e" providerId="ADAL" clId="{F62C96C4-81DD-42C4-8629-429243B73B7D}" dt="2023-03-29T14:50:02.528" v="2875" actId="478"/>
          <ac:spMkLst>
            <pc:docMk/>
            <pc:sldMk cId="2062987482" sldId="2147327472"/>
            <ac:spMk id="43" creationId="{5BEB1169-D08C-DC05-1266-0B0CC4D3D052}"/>
          </ac:spMkLst>
        </pc:spChg>
        <pc:spChg chg="mod">
          <ac:chgData name="Romano, Virgilio" userId="c1d56b00-8de4-4380-ab81-bd38fc57276e" providerId="ADAL" clId="{F62C96C4-81DD-42C4-8629-429243B73B7D}" dt="2023-03-29T14:49:35.963" v="2819" actId="20577"/>
          <ac:spMkLst>
            <pc:docMk/>
            <pc:sldMk cId="2062987482" sldId="2147327472"/>
            <ac:spMk id="45" creationId="{AF3485DB-5C97-C430-3D6E-6660BD5A5B43}"/>
          </ac:spMkLst>
        </pc:spChg>
        <pc:spChg chg="mod">
          <ac:chgData name="Romano, Virgilio" userId="c1d56b00-8de4-4380-ab81-bd38fc57276e" providerId="ADAL" clId="{F62C96C4-81DD-42C4-8629-429243B73B7D}" dt="2023-03-29T14:49:45.009" v="2833" actId="20577"/>
          <ac:spMkLst>
            <pc:docMk/>
            <pc:sldMk cId="2062987482" sldId="2147327472"/>
            <ac:spMk id="46" creationId="{CF1074BD-932D-D698-684E-494D59575B49}"/>
          </ac:spMkLst>
        </pc:spChg>
        <pc:spChg chg="mod">
          <ac:chgData name="Romano, Virgilio" userId="c1d56b00-8de4-4380-ab81-bd38fc57276e" providerId="ADAL" clId="{F62C96C4-81DD-42C4-8629-429243B73B7D}" dt="2023-03-29T14:49:58.105" v="2874" actId="6549"/>
          <ac:spMkLst>
            <pc:docMk/>
            <pc:sldMk cId="2062987482" sldId="2147327472"/>
            <ac:spMk id="47" creationId="{7C3A71F6-4A34-2561-718B-E19272F0D9A7}"/>
          </ac:spMkLst>
        </pc:spChg>
        <pc:spChg chg="del">
          <ac:chgData name="Romano, Virgilio" userId="c1d56b00-8de4-4380-ab81-bd38fc57276e" providerId="ADAL" clId="{F62C96C4-81DD-42C4-8629-429243B73B7D}" dt="2023-03-29T14:50:02.528" v="2875" actId="478"/>
          <ac:spMkLst>
            <pc:docMk/>
            <pc:sldMk cId="2062987482" sldId="2147327472"/>
            <ac:spMk id="48" creationId="{36756B53-A3FF-7179-3510-AC58795BE781}"/>
          </ac:spMkLst>
        </pc:spChg>
      </pc:sldChg>
      <pc:sldChg chg="modSp mod">
        <pc:chgData name="Romano, Virgilio" userId="c1d56b00-8de4-4380-ab81-bd38fc57276e" providerId="ADAL" clId="{F62C96C4-81DD-42C4-8629-429243B73B7D}" dt="2023-03-29T12:21:48.409" v="176" actId="1038"/>
        <pc:sldMkLst>
          <pc:docMk/>
          <pc:sldMk cId="1965380211" sldId="2147327479"/>
        </pc:sldMkLst>
        <pc:spChg chg="mod">
          <ac:chgData name="Romano, Virgilio" userId="c1d56b00-8de4-4380-ab81-bd38fc57276e" providerId="ADAL" clId="{F62C96C4-81DD-42C4-8629-429243B73B7D}" dt="2023-03-29T12:21:34.020" v="158" actId="1038"/>
          <ac:spMkLst>
            <pc:docMk/>
            <pc:sldMk cId="1965380211" sldId="2147327479"/>
            <ac:spMk id="14" creationId="{CFFBB0FF-DACB-0B1B-FCFD-F2008D167DF8}"/>
          </ac:spMkLst>
        </pc:spChg>
        <pc:spChg chg="mod">
          <ac:chgData name="Romano, Virgilio" userId="c1d56b00-8de4-4380-ab81-bd38fc57276e" providerId="ADAL" clId="{F62C96C4-81DD-42C4-8629-429243B73B7D}" dt="2023-03-29T12:21:10.345" v="110" actId="1036"/>
          <ac:spMkLst>
            <pc:docMk/>
            <pc:sldMk cId="1965380211" sldId="2147327479"/>
            <ac:spMk id="15" creationId="{FF9C03B1-6BDD-1F4E-45BF-7E26612DDA0A}"/>
          </ac:spMkLst>
        </pc:spChg>
        <pc:spChg chg="mod">
          <ac:chgData name="Romano, Virgilio" userId="c1d56b00-8de4-4380-ab81-bd38fc57276e" providerId="ADAL" clId="{F62C96C4-81DD-42C4-8629-429243B73B7D}" dt="2023-03-29T12:21:39.954" v="162" actId="14100"/>
          <ac:spMkLst>
            <pc:docMk/>
            <pc:sldMk cId="1965380211" sldId="2147327479"/>
            <ac:spMk id="16" creationId="{01FBF9CE-6897-64B5-8E2E-2C5684DFA124}"/>
          </ac:spMkLst>
        </pc:spChg>
        <pc:spChg chg="mod">
          <ac:chgData name="Romano, Virgilio" userId="c1d56b00-8de4-4380-ab81-bd38fc57276e" providerId="ADAL" clId="{F62C96C4-81DD-42C4-8629-429243B73B7D}" dt="2023-03-29T12:21:48.409" v="176" actId="1038"/>
          <ac:spMkLst>
            <pc:docMk/>
            <pc:sldMk cId="1965380211" sldId="2147327479"/>
            <ac:spMk id="17" creationId="{68E385D5-A890-EE1C-6CB6-10B5D96D6362}"/>
          </ac:spMkLst>
        </pc:spChg>
        <pc:spChg chg="mod">
          <ac:chgData name="Romano, Virgilio" userId="c1d56b00-8de4-4380-ab81-bd38fc57276e" providerId="ADAL" clId="{F62C96C4-81DD-42C4-8629-429243B73B7D}" dt="2023-03-29T12:21:22.497" v="132" actId="6549"/>
          <ac:spMkLst>
            <pc:docMk/>
            <pc:sldMk cId="1965380211" sldId="2147327479"/>
            <ac:spMk id="18" creationId="{B2349175-56EB-C7AA-8495-D9FA9B492EFB}"/>
          </ac:spMkLst>
        </pc:spChg>
        <pc:spChg chg="mod">
          <ac:chgData name="Romano, Virgilio" userId="c1d56b00-8de4-4380-ab81-bd38fc57276e" providerId="ADAL" clId="{F62C96C4-81DD-42C4-8629-429243B73B7D}" dt="2023-03-29T12:20:57.127" v="67" actId="1037"/>
          <ac:spMkLst>
            <pc:docMk/>
            <pc:sldMk cId="1965380211" sldId="2147327479"/>
            <ac:spMk id="19" creationId="{501DA14B-3A85-5A46-BCBB-BAE06039047B}"/>
          </ac:spMkLst>
        </pc:spChg>
      </pc:sldChg>
      <pc:sldChg chg="modSp mod">
        <pc:chgData name="Romano, Virgilio" userId="c1d56b00-8de4-4380-ab81-bd38fc57276e" providerId="ADAL" clId="{F62C96C4-81DD-42C4-8629-429243B73B7D}" dt="2023-03-29T12:24:03.709" v="287" actId="207"/>
        <pc:sldMkLst>
          <pc:docMk/>
          <pc:sldMk cId="3244015135" sldId="2147327481"/>
        </pc:sldMkLst>
        <pc:spChg chg="mod">
          <ac:chgData name="Romano, Virgilio" userId="c1d56b00-8de4-4380-ab81-bd38fc57276e" providerId="ADAL" clId="{F62C96C4-81DD-42C4-8629-429243B73B7D}" dt="2023-03-29T12:24:03.709" v="287" actId="207"/>
          <ac:spMkLst>
            <pc:docMk/>
            <pc:sldMk cId="3244015135" sldId="2147327481"/>
            <ac:spMk id="3" creationId="{DEEC5C8D-5934-705D-1A22-9848CB040700}"/>
          </ac:spMkLst>
        </pc:spChg>
        <pc:spChg chg="mod">
          <ac:chgData name="Romano, Virgilio" userId="c1d56b00-8de4-4380-ab81-bd38fc57276e" providerId="ADAL" clId="{F62C96C4-81DD-42C4-8629-429243B73B7D}" dt="2023-03-29T12:23:33.153" v="276" actId="1035"/>
          <ac:spMkLst>
            <pc:docMk/>
            <pc:sldMk cId="3244015135" sldId="2147327481"/>
            <ac:spMk id="9" creationId="{F4FFD4D3-FF01-2DFB-94F9-F598A087B883}"/>
          </ac:spMkLst>
        </pc:spChg>
        <pc:graphicFrameChg chg="mod">
          <ac:chgData name="Romano, Virgilio" userId="c1d56b00-8de4-4380-ab81-bd38fc57276e" providerId="ADAL" clId="{F62C96C4-81DD-42C4-8629-429243B73B7D}" dt="2023-03-29T12:23:37.567" v="282" actId="403"/>
          <ac:graphicFrameMkLst>
            <pc:docMk/>
            <pc:sldMk cId="3244015135" sldId="2147327481"/>
            <ac:graphicFrameMk id="5" creationId="{07634179-DE1A-7F92-21E1-C1C74DADF37A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29T12:24:37.050" v="348" actId="403"/>
        <pc:sldMkLst>
          <pc:docMk/>
          <pc:sldMk cId="3077285438" sldId="2147327483"/>
        </pc:sldMkLst>
        <pc:spChg chg="mod">
          <ac:chgData name="Romano, Virgilio" userId="c1d56b00-8de4-4380-ab81-bd38fc57276e" providerId="ADAL" clId="{F62C96C4-81DD-42C4-8629-429243B73B7D}" dt="2023-03-29T12:24:22.361" v="314" actId="1035"/>
          <ac:spMkLst>
            <pc:docMk/>
            <pc:sldMk cId="3077285438" sldId="2147327483"/>
            <ac:spMk id="6" creationId="{6425FDFA-A9EC-98C9-07FA-999741D839B3}"/>
          </ac:spMkLst>
        </pc:spChg>
        <pc:spChg chg="mod">
          <ac:chgData name="Romano, Virgilio" userId="c1d56b00-8de4-4380-ab81-bd38fc57276e" providerId="ADAL" clId="{F62C96C4-81DD-42C4-8629-429243B73B7D}" dt="2023-03-29T12:24:32.076" v="345" actId="1035"/>
          <ac:spMkLst>
            <pc:docMk/>
            <pc:sldMk cId="3077285438" sldId="2147327483"/>
            <ac:spMk id="8" creationId="{42A1528C-3905-3B91-4A6E-7E6FFAF0D268}"/>
          </ac:spMkLst>
        </pc:spChg>
        <pc:graphicFrameChg chg="mod">
          <ac:chgData name="Romano, Virgilio" userId="c1d56b00-8de4-4380-ab81-bd38fc57276e" providerId="ADAL" clId="{F62C96C4-81DD-42C4-8629-429243B73B7D}" dt="2023-03-29T12:24:37.050" v="348" actId="403"/>
          <ac:graphicFrameMkLst>
            <pc:docMk/>
            <pc:sldMk cId="3077285438" sldId="2147327483"/>
            <ac:graphicFrameMk id="5" creationId="{07634179-DE1A-7F92-21E1-C1C74DADF37A}"/>
          </ac:graphicFrameMkLst>
        </pc:graphicFrameChg>
      </pc:sldChg>
      <pc:sldChg chg="addSp modSp mod ord">
        <pc:chgData name="Romano, Virgilio" userId="c1d56b00-8de4-4380-ab81-bd38fc57276e" providerId="ADAL" clId="{F62C96C4-81DD-42C4-8629-429243B73B7D}" dt="2023-03-30T11:00:51.764" v="3233" actId="6549"/>
        <pc:sldMkLst>
          <pc:docMk/>
          <pc:sldMk cId="4033919028" sldId="2147327486"/>
        </pc:sldMkLst>
        <pc:spChg chg="add mod">
          <ac:chgData name="Romano, Virgilio" userId="c1d56b00-8de4-4380-ab81-bd38fc57276e" providerId="ADAL" clId="{F62C96C4-81DD-42C4-8629-429243B73B7D}" dt="2023-03-29T12:27:54.081" v="499" actId="1038"/>
          <ac:spMkLst>
            <pc:docMk/>
            <pc:sldMk cId="4033919028" sldId="2147327486"/>
            <ac:spMk id="2" creationId="{1CF35D25-3073-191B-8FC0-E8CB1F113473}"/>
          </ac:spMkLst>
        </pc:spChg>
        <pc:spChg chg="add mod">
          <ac:chgData name="Romano, Virgilio" userId="c1d56b00-8de4-4380-ab81-bd38fc57276e" providerId="ADAL" clId="{F62C96C4-81DD-42C4-8629-429243B73B7D}" dt="2023-03-30T11:00:51.764" v="3233" actId="6549"/>
          <ac:spMkLst>
            <pc:docMk/>
            <pc:sldMk cId="4033919028" sldId="2147327486"/>
            <ac:spMk id="6" creationId="{587F503E-95B7-57C4-356F-608D16D70700}"/>
          </ac:spMkLst>
        </pc:spChg>
        <pc:spChg chg="mod">
          <ac:chgData name="Romano, Virgilio" userId="c1d56b00-8de4-4380-ab81-bd38fc57276e" providerId="ADAL" clId="{F62C96C4-81DD-42C4-8629-429243B73B7D}" dt="2023-03-29T14:56:37.485" v="3020" actId="1035"/>
          <ac:spMkLst>
            <pc:docMk/>
            <pc:sldMk cId="4033919028" sldId="2147327486"/>
            <ac:spMk id="9" creationId="{9B4AAC06-9638-4118-F39B-D32822FAAEDE}"/>
          </ac:spMkLst>
        </pc:spChg>
        <pc:spChg chg="mod">
          <ac:chgData name="Romano, Virgilio" userId="c1d56b00-8de4-4380-ab81-bd38fc57276e" providerId="ADAL" clId="{F62C96C4-81DD-42C4-8629-429243B73B7D}" dt="2023-03-29T12:27:57.313" v="500" actId="1036"/>
          <ac:spMkLst>
            <pc:docMk/>
            <pc:sldMk cId="4033919028" sldId="2147327486"/>
            <ac:spMk id="3001" creationId="{00000000-0000-0000-0000-000000000000}"/>
          </ac:spMkLst>
        </pc:spChg>
        <pc:graphicFrameChg chg="mod">
          <ac:chgData name="Romano, Virgilio" userId="c1d56b00-8de4-4380-ab81-bd38fc57276e" providerId="ADAL" clId="{F62C96C4-81DD-42C4-8629-429243B73B7D}" dt="2023-03-29T12:27:26.179" v="482" actId="403"/>
          <ac:graphicFrameMkLst>
            <pc:docMk/>
            <pc:sldMk cId="4033919028" sldId="2147327486"/>
            <ac:graphicFrameMk id="8" creationId="{00000000-0000-0000-0000-000000000000}"/>
          </ac:graphicFrameMkLst>
        </pc:graphicFrameChg>
      </pc:sldChg>
      <pc:sldChg chg="addSp delSp modSp mod">
        <pc:chgData name="Romano, Virgilio" userId="c1d56b00-8de4-4380-ab81-bd38fc57276e" providerId="ADAL" clId="{F62C96C4-81DD-42C4-8629-429243B73B7D}" dt="2023-03-30T12:49:50.558" v="4240" actId="478"/>
        <pc:sldMkLst>
          <pc:docMk/>
          <pc:sldMk cId="3475552523" sldId="2147327488"/>
        </pc:sldMkLst>
        <pc:spChg chg="del">
          <ac:chgData name="Romano, Virgilio" userId="c1d56b00-8de4-4380-ab81-bd38fc57276e" providerId="ADAL" clId="{F62C96C4-81DD-42C4-8629-429243B73B7D}" dt="2023-03-29T12:52:45.444" v="806" actId="478"/>
          <ac:spMkLst>
            <pc:docMk/>
            <pc:sldMk cId="3475552523" sldId="2147327488"/>
            <ac:spMk id="2" creationId="{2CA7EDAA-D014-722D-DAEA-DC6C6C14BCFD}"/>
          </ac:spMkLst>
        </pc:spChg>
        <pc:spChg chg="add mod">
          <ac:chgData name="Romano, Virgilio" userId="c1d56b00-8de4-4380-ab81-bd38fc57276e" providerId="ADAL" clId="{F62C96C4-81DD-42C4-8629-429243B73B7D}" dt="2023-03-30T11:01:42.450" v="3241" actId="1582"/>
          <ac:spMkLst>
            <pc:docMk/>
            <pc:sldMk cId="3475552523" sldId="2147327488"/>
            <ac:spMk id="2" creationId="{973CEDCC-159F-EC66-1C31-202C8AB08A67}"/>
          </ac:spMkLst>
        </pc:spChg>
        <pc:spChg chg="mod">
          <ac:chgData name="Romano, Virgilio" userId="c1d56b00-8de4-4380-ab81-bd38fc57276e" providerId="ADAL" clId="{F62C96C4-81DD-42C4-8629-429243B73B7D}" dt="2023-03-29T13:06:08.463" v="1195" actId="14100"/>
          <ac:spMkLst>
            <pc:docMk/>
            <pc:sldMk cId="3475552523" sldId="2147327488"/>
            <ac:spMk id="5" creationId="{524F91B3-ABB0-7295-C707-7DAFDC20D6CA}"/>
          </ac:spMkLst>
        </pc:spChg>
        <pc:spChg chg="add mod">
          <ac:chgData name="Romano, Virgilio" userId="c1d56b00-8de4-4380-ab81-bd38fc57276e" providerId="ADAL" clId="{F62C96C4-81DD-42C4-8629-429243B73B7D}" dt="2023-03-30T11:01:48.669" v="3243" actId="1076"/>
          <ac:spMkLst>
            <pc:docMk/>
            <pc:sldMk cId="3475552523" sldId="2147327488"/>
            <ac:spMk id="6" creationId="{122D2667-03ED-2B9D-4BF4-E35BFDA0CF61}"/>
          </ac:spMkLst>
        </pc:spChg>
        <pc:spChg chg="add mod">
          <ac:chgData name="Romano, Virgilio" userId="c1d56b00-8de4-4380-ab81-bd38fc57276e" providerId="ADAL" clId="{F62C96C4-81DD-42C4-8629-429243B73B7D}" dt="2023-03-30T11:02:07.676" v="3245" actId="1076"/>
          <ac:spMkLst>
            <pc:docMk/>
            <pc:sldMk cId="3475552523" sldId="2147327488"/>
            <ac:spMk id="7" creationId="{4A7BC1C1-91D1-D603-8961-B8B3012A0D3C}"/>
          </ac:spMkLst>
        </pc:spChg>
        <pc:spChg chg="add mod">
          <ac:chgData name="Romano, Virgilio" userId="c1d56b00-8de4-4380-ab81-bd38fc57276e" providerId="ADAL" clId="{F62C96C4-81DD-42C4-8629-429243B73B7D}" dt="2023-03-30T11:02:15.340" v="3247" actId="1076"/>
          <ac:spMkLst>
            <pc:docMk/>
            <pc:sldMk cId="3475552523" sldId="2147327488"/>
            <ac:spMk id="8" creationId="{C2230F06-C92B-8DD3-7AB0-DFB2FFAA6E87}"/>
          </ac:spMkLst>
        </pc:spChg>
        <pc:spChg chg="add del mod">
          <ac:chgData name="Romano, Virgilio" userId="c1d56b00-8de4-4380-ab81-bd38fc57276e" providerId="ADAL" clId="{F62C96C4-81DD-42C4-8629-429243B73B7D}" dt="2023-03-30T12:49:50.558" v="4240" actId="478"/>
          <ac:spMkLst>
            <pc:docMk/>
            <pc:sldMk cId="3475552523" sldId="2147327488"/>
            <ac:spMk id="9" creationId="{AC83DC19-60D8-176E-A425-C8ED726FF571}"/>
          </ac:spMkLst>
        </pc:spChg>
        <pc:spChg chg="mod">
          <ac:chgData name="Romano, Virgilio" userId="c1d56b00-8de4-4380-ab81-bd38fc57276e" providerId="ADAL" clId="{F62C96C4-81DD-42C4-8629-429243B73B7D}" dt="2023-03-29T13:46:18.544" v="1500" actId="6549"/>
          <ac:spMkLst>
            <pc:docMk/>
            <pc:sldMk cId="3475552523" sldId="2147327488"/>
            <ac:spMk id="46" creationId="{453D5C57-B285-0028-F384-21062AB3DD5E}"/>
          </ac:spMkLst>
        </pc:spChg>
        <pc:spChg chg="mod">
          <ac:chgData name="Romano, Virgilio" userId="c1d56b00-8de4-4380-ab81-bd38fc57276e" providerId="ADAL" clId="{F62C96C4-81DD-42C4-8629-429243B73B7D}" dt="2023-03-29T12:58:47.763" v="1108" actId="20577"/>
          <ac:spMkLst>
            <pc:docMk/>
            <pc:sldMk cId="3475552523" sldId="2147327488"/>
            <ac:spMk id="47" creationId="{54303768-B052-87C4-033B-8F33713620C2}"/>
          </ac:spMkLst>
        </pc:spChg>
        <pc:graphicFrameChg chg="mod">
          <ac:chgData name="Romano, Virgilio" userId="c1d56b00-8de4-4380-ab81-bd38fc57276e" providerId="ADAL" clId="{F62C96C4-81DD-42C4-8629-429243B73B7D}" dt="2023-03-29T13:05:40.666" v="1188" actId="20577"/>
          <ac:graphicFrameMkLst>
            <pc:docMk/>
            <pc:sldMk cId="3475552523" sldId="2147327488"/>
            <ac:graphicFrameMk id="3" creationId="{F2A179AC-35F3-839C-A2BA-B10E770AFBA7}"/>
          </ac:graphicFrameMkLst>
        </pc:graphicFrameChg>
        <pc:graphicFrameChg chg="mod">
          <ac:chgData name="Romano, Virgilio" userId="c1d56b00-8de4-4380-ab81-bd38fc57276e" providerId="ADAL" clId="{F62C96C4-81DD-42C4-8629-429243B73B7D}" dt="2023-03-29T13:05:44.543" v="1193" actId="20577"/>
          <ac:graphicFrameMkLst>
            <pc:docMk/>
            <pc:sldMk cId="3475552523" sldId="2147327488"/>
            <ac:graphicFrameMk id="4" creationId="{79C2BDE8-C7BB-75AF-7DC1-39E5254E7FBE}"/>
          </ac:graphicFrameMkLst>
        </pc:graphicFrameChg>
        <pc:graphicFrameChg chg="mod">
          <ac:chgData name="Romano, Virgilio" userId="c1d56b00-8de4-4380-ab81-bd38fc57276e" providerId="ADAL" clId="{F62C96C4-81DD-42C4-8629-429243B73B7D}" dt="2023-03-29T13:05:36.432" v="1183" actId="20577"/>
          <ac:graphicFrameMkLst>
            <pc:docMk/>
            <pc:sldMk cId="3475552523" sldId="2147327488"/>
            <ac:graphicFrameMk id="50" creationId="{16BCCE20-D270-5311-C423-76563039D127}"/>
          </ac:graphicFrameMkLst>
        </pc:graphicFrameChg>
      </pc:sldChg>
      <pc:sldChg chg="addSp delSp modSp mod">
        <pc:chgData name="Romano, Virgilio" userId="c1d56b00-8de4-4380-ab81-bd38fc57276e" providerId="ADAL" clId="{F62C96C4-81DD-42C4-8629-429243B73B7D}" dt="2023-03-30T11:03:00.619" v="3391" actId="1035"/>
        <pc:sldMkLst>
          <pc:docMk/>
          <pc:sldMk cId="2276621175" sldId="2147327489"/>
        </pc:sldMkLst>
        <pc:spChg chg="add mod">
          <ac:chgData name="Romano, Virgilio" userId="c1d56b00-8de4-4380-ab81-bd38fc57276e" providerId="ADAL" clId="{F62C96C4-81DD-42C4-8629-429243B73B7D}" dt="2023-03-30T11:02:43.722" v="3322" actId="1037"/>
          <ac:spMkLst>
            <pc:docMk/>
            <pc:sldMk cId="2276621175" sldId="2147327489"/>
            <ac:spMk id="2" creationId="{6233EE81-A896-27C2-F729-F591832BB188}"/>
          </ac:spMkLst>
        </pc:spChg>
        <pc:spChg chg="add mod">
          <ac:chgData name="Romano, Virgilio" userId="c1d56b00-8de4-4380-ab81-bd38fc57276e" providerId="ADAL" clId="{F62C96C4-81DD-42C4-8629-429243B73B7D}" dt="2023-03-30T11:03:00.619" v="3391" actId="1035"/>
          <ac:spMkLst>
            <pc:docMk/>
            <pc:sldMk cId="2276621175" sldId="2147327489"/>
            <ac:spMk id="6" creationId="{1E626EB2-5208-7423-54BD-F653A8E52CFD}"/>
          </ac:spMkLst>
        </pc:spChg>
        <pc:spChg chg="add mod">
          <ac:chgData name="Romano, Virgilio" userId="c1d56b00-8de4-4380-ab81-bd38fc57276e" providerId="ADAL" clId="{F62C96C4-81DD-42C4-8629-429243B73B7D}" dt="2023-03-30T11:02:30.992" v="3284" actId="1035"/>
          <ac:spMkLst>
            <pc:docMk/>
            <pc:sldMk cId="2276621175" sldId="2147327489"/>
            <ac:spMk id="7" creationId="{D5AF0FFB-AB1C-4B8D-7497-F62AC754DA49}"/>
          </ac:spMkLst>
        </pc:spChg>
        <pc:spChg chg="add mod">
          <ac:chgData name="Romano, Virgilio" userId="c1d56b00-8de4-4380-ab81-bd38fc57276e" providerId="ADAL" clId="{F62C96C4-81DD-42C4-8629-429243B73B7D}" dt="2023-03-30T11:02:55.377" v="3370" actId="1037"/>
          <ac:spMkLst>
            <pc:docMk/>
            <pc:sldMk cId="2276621175" sldId="2147327489"/>
            <ac:spMk id="8" creationId="{FEF57293-8392-0F93-5C95-680D8C06DFD6}"/>
          </ac:spMkLst>
        </pc:spChg>
        <pc:spChg chg="mod">
          <ac:chgData name="Romano, Virgilio" userId="c1d56b00-8de4-4380-ab81-bd38fc57276e" providerId="ADAL" clId="{F62C96C4-81DD-42C4-8629-429243B73B7D}" dt="2023-03-29T13:04:07.556" v="1178" actId="20577"/>
          <ac:spMkLst>
            <pc:docMk/>
            <pc:sldMk cId="2276621175" sldId="2147327489"/>
            <ac:spMk id="46" creationId="{453D5C57-B285-0028-F384-21062AB3DD5E}"/>
          </ac:spMkLst>
        </pc:spChg>
        <pc:graphicFrameChg chg="del">
          <ac:chgData name="Romano, Virgilio" userId="c1d56b00-8de4-4380-ab81-bd38fc57276e" providerId="ADAL" clId="{F62C96C4-81DD-42C4-8629-429243B73B7D}" dt="2023-03-29T13:02:49.730" v="1137" actId="478"/>
          <ac:graphicFrameMkLst>
            <pc:docMk/>
            <pc:sldMk cId="2276621175" sldId="2147327489"/>
            <ac:graphicFrameMk id="2" creationId="{8B7EF771-9310-5328-ED6C-F01074BDCE4B}"/>
          </ac:graphicFrameMkLst>
        </pc:graphicFrameChg>
        <pc:graphicFrameChg chg="add mod">
          <ac:chgData name="Romano, Virgilio" userId="c1d56b00-8de4-4380-ab81-bd38fc57276e" providerId="ADAL" clId="{F62C96C4-81DD-42C4-8629-429243B73B7D}" dt="2023-03-29T13:03:44.569" v="1153" actId="20577"/>
          <ac:graphicFrameMkLst>
            <pc:docMk/>
            <pc:sldMk cId="2276621175" sldId="2147327489"/>
            <ac:graphicFrameMk id="3" creationId="{4D2B0D37-41F0-7B72-8DFD-6DDD51FE933E}"/>
          </ac:graphicFrameMkLst>
        </pc:graphicFrameChg>
        <pc:graphicFrameChg chg="add mod">
          <ac:chgData name="Romano, Virgilio" userId="c1d56b00-8de4-4380-ab81-bd38fc57276e" providerId="ADAL" clId="{F62C96C4-81DD-42C4-8629-429243B73B7D}" dt="2023-03-29T13:03:24.294" v="1147" actId="20577"/>
          <ac:graphicFrameMkLst>
            <pc:docMk/>
            <pc:sldMk cId="2276621175" sldId="2147327489"/>
            <ac:graphicFrameMk id="4" creationId="{C2695351-4193-D39C-3A20-2BD3F97FCEA2}"/>
          </ac:graphicFrameMkLst>
        </pc:graphicFrameChg>
        <pc:graphicFrameChg chg="del">
          <ac:chgData name="Romano, Virgilio" userId="c1d56b00-8de4-4380-ab81-bd38fc57276e" providerId="ADAL" clId="{F62C96C4-81DD-42C4-8629-429243B73B7D}" dt="2023-03-29T13:02:49.730" v="1137" actId="478"/>
          <ac:graphicFrameMkLst>
            <pc:docMk/>
            <pc:sldMk cId="2276621175" sldId="2147327489"/>
            <ac:graphicFrameMk id="6" creationId="{85B81990-FC35-90C3-D04F-17E11BFE64D2}"/>
          </ac:graphicFrameMkLst>
        </pc:graphicFrameChg>
        <pc:graphicFrameChg chg="mod">
          <ac:chgData name="Romano, Virgilio" userId="c1d56b00-8de4-4380-ab81-bd38fc57276e" providerId="ADAL" clId="{F62C96C4-81DD-42C4-8629-429243B73B7D}" dt="2023-03-29T13:03:48.066" v="1155" actId="20577"/>
          <ac:graphicFrameMkLst>
            <pc:docMk/>
            <pc:sldMk cId="2276621175" sldId="2147327489"/>
            <ac:graphicFrameMk id="50" creationId="{16BCCE20-D270-5311-C423-76563039D127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30T11:03:18.864" v="3394" actId="403"/>
        <pc:sldMkLst>
          <pc:docMk/>
          <pc:sldMk cId="3068437349" sldId="2147327491"/>
        </pc:sldMkLst>
        <pc:spChg chg="mod">
          <ac:chgData name="Romano, Virgilio" userId="c1d56b00-8de4-4380-ab81-bd38fc57276e" providerId="ADAL" clId="{F62C96C4-81DD-42C4-8629-429243B73B7D}" dt="2023-03-29T13:48:00.038" v="1531" actId="6549"/>
          <ac:spMkLst>
            <pc:docMk/>
            <pc:sldMk cId="3068437349" sldId="2147327491"/>
            <ac:spMk id="3" creationId="{03F0EEEB-C41F-243E-1CFE-A84F24A0FCC6}"/>
          </ac:spMkLst>
        </pc:spChg>
        <pc:spChg chg="mod">
          <ac:chgData name="Romano, Virgilio" userId="c1d56b00-8de4-4380-ab81-bd38fc57276e" providerId="ADAL" clId="{F62C96C4-81DD-42C4-8629-429243B73B7D}" dt="2023-03-29T14:47:36.379" v="2737" actId="1038"/>
          <ac:spMkLst>
            <pc:docMk/>
            <pc:sldMk cId="3068437349" sldId="2147327491"/>
            <ac:spMk id="4" creationId="{7B8100C9-08BC-CBAF-C1ED-C07FCB90BECB}"/>
          </ac:spMkLst>
        </pc:spChg>
        <pc:spChg chg="mod">
          <ac:chgData name="Romano, Virgilio" userId="c1d56b00-8de4-4380-ab81-bd38fc57276e" providerId="ADAL" clId="{F62C96C4-81DD-42C4-8629-429243B73B7D}" dt="2023-03-29T14:18:05.248" v="2218" actId="1036"/>
          <ac:spMkLst>
            <pc:docMk/>
            <pc:sldMk cId="3068437349" sldId="2147327491"/>
            <ac:spMk id="15" creationId="{4BCF18C0-6982-279C-388E-FF81257C2D65}"/>
          </ac:spMkLst>
        </pc:spChg>
        <pc:graphicFrameChg chg="mod">
          <ac:chgData name="Romano, Virgilio" userId="c1d56b00-8de4-4380-ab81-bd38fc57276e" providerId="ADAL" clId="{F62C96C4-81DD-42C4-8629-429243B73B7D}" dt="2023-03-30T11:03:18.864" v="3394" actId="403"/>
          <ac:graphicFrameMkLst>
            <pc:docMk/>
            <pc:sldMk cId="3068437349" sldId="2147327491"/>
            <ac:graphicFrameMk id="9" creationId="{18196601-A7A9-2170-F95D-D81074F5A051}"/>
          </ac:graphicFrameMkLst>
        </pc:graphicFrameChg>
      </pc:sldChg>
      <pc:sldChg chg="addSp delSp modSp del mod modClrScheme chgLayout">
        <pc:chgData name="Romano, Virgilio" userId="c1d56b00-8de4-4380-ab81-bd38fc57276e" providerId="ADAL" clId="{F62C96C4-81DD-42C4-8629-429243B73B7D}" dt="2023-03-30T12:56:23.245" v="4410" actId="47"/>
        <pc:sldMkLst>
          <pc:docMk/>
          <pc:sldMk cId="1652973920" sldId="2147327497"/>
        </pc:sldMkLst>
        <pc:spChg chg="mod">
          <ac:chgData name="Romano, Virgilio" userId="c1d56b00-8de4-4380-ab81-bd38fc57276e" providerId="ADAL" clId="{F62C96C4-81DD-42C4-8629-429243B73B7D}" dt="2023-03-30T12:49:22.429" v="4209" actId="1035"/>
          <ac:spMkLst>
            <pc:docMk/>
            <pc:sldMk cId="1652973920" sldId="2147327497"/>
            <ac:spMk id="3" creationId="{7F01482A-6F3F-A6A5-E8FF-3E48FF5E0D34}"/>
          </ac:spMkLst>
        </pc:spChg>
        <pc:spChg chg="add mod">
          <ac:chgData name="Romano, Virgilio" userId="c1d56b00-8de4-4380-ab81-bd38fc57276e" providerId="ADAL" clId="{F62C96C4-81DD-42C4-8629-429243B73B7D}" dt="2023-03-30T12:50:16.861" v="4259" actId="20577"/>
          <ac:spMkLst>
            <pc:docMk/>
            <pc:sldMk cId="1652973920" sldId="2147327497"/>
            <ac:spMk id="4" creationId="{910B69CE-89CC-24B1-9919-3AFE83718C2D}"/>
          </ac:spMkLst>
        </pc:spChg>
        <pc:spChg chg="add del mod">
          <ac:chgData name="Romano, Virgilio" userId="c1d56b00-8de4-4380-ab81-bd38fc57276e" providerId="ADAL" clId="{F62C96C4-81DD-42C4-8629-429243B73B7D}" dt="2023-03-30T12:49:46.431" v="4239" actId="478"/>
          <ac:spMkLst>
            <pc:docMk/>
            <pc:sldMk cId="1652973920" sldId="2147327497"/>
            <ac:spMk id="6" creationId="{92984EA6-10CC-4C73-4A8F-6EDCBEBD9CD0}"/>
          </ac:spMkLst>
        </pc:spChg>
        <pc:spChg chg="mod ord">
          <ac:chgData name="Romano, Virgilio" userId="c1d56b00-8de4-4380-ab81-bd38fc57276e" providerId="ADAL" clId="{F62C96C4-81DD-42C4-8629-429243B73B7D}" dt="2023-03-30T12:50:49.120" v="4268" actId="700"/>
          <ac:spMkLst>
            <pc:docMk/>
            <pc:sldMk cId="1652973920" sldId="2147327497"/>
            <ac:spMk id="9" creationId="{D82134A7-DFC6-5ECE-4703-3657A56071BC}"/>
          </ac:spMkLst>
        </pc:spChg>
        <pc:spChg chg="mod">
          <ac:chgData name="Romano, Virgilio" userId="c1d56b00-8de4-4380-ab81-bd38fc57276e" providerId="ADAL" clId="{F62C96C4-81DD-42C4-8629-429243B73B7D}" dt="2023-03-30T12:47:51.024" v="4150" actId="14100"/>
          <ac:spMkLst>
            <pc:docMk/>
            <pc:sldMk cId="1652973920" sldId="2147327497"/>
            <ac:spMk id="10" creationId="{E9173EEC-E609-EA03-92F6-616C2B714A1D}"/>
          </ac:spMkLst>
        </pc:spChg>
        <pc:spChg chg="add del mod">
          <ac:chgData name="Romano, Virgilio" userId="c1d56b00-8de4-4380-ab81-bd38fc57276e" providerId="ADAL" clId="{F62C96C4-81DD-42C4-8629-429243B73B7D}" dt="2023-03-30T12:50:30.459" v="4266" actId="478"/>
          <ac:spMkLst>
            <pc:docMk/>
            <pc:sldMk cId="1652973920" sldId="2147327497"/>
            <ac:spMk id="12" creationId="{9313C323-A103-DE5F-64E3-759DF153C112}"/>
          </ac:spMkLst>
        </pc:spChg>
        <pc:spChg chg="add del mod ord">
          <ac:chgData name="Romano, Virgilio" userId="c1d56b00-8de4-4380-ab81-bd38fc57276e" providerId="ADAL" clId="{F62C96C4-81DD-42C4-8629-429243B73B7D}" dt="2023-03-30T12:50:49.120" v="4268" actId="700"/>
          <ac:spMkLst>
            <pc:docMk/>
            <pc:sldMk cId="1652973920" sldId="2147327497"/>
            <ac:spMk id="13" creationId="{AFA36419-6A7A-E4DC-C93E-A95D6FD3F549}"/>
          </ac:spMkLst>
        </pc:spChg>
        <pc:spChg chg="mod ord">
          <ac:chgData name="Romano, Virgilio" userId="c1d56b00-8de4-4380-ab81-bd38fc57276e" providerId="ADAL" clId="{F62C96C4-81DD-42C4-8629-429243B73B7D}" dt="2023-03-30T12:51:19.558" v="4272" actId="166"/>
          <ac:spMkLst>
            <pc:docMk/>
            <pc:sldMk cId="1652973920" sldId="2147327497"/>
            <ac:spMk id="17" creationId="{C2566D46-F390-A984-6186-DDA2C70E009A}"/>
          </ac:spMkLst>
        </pc:spChg>
        <pc:spChg chg="mod ord">
          <ac:chgData name="Romano, Virgilio" userId="c1d56b00-8de4-4380-ab81-bd38fc57276e" providerId="ADAL" clId="{F62C96C4-81DD-42C4-8629-429243B73B7D}" dt="2023-03-30T12:51:15.041" v="4271" actId="166"/>
          <ac:spMkLst>
            <pc:docMk/>
            <pc:sldMk cId="1652973920" sldId="2147327497"/>
            <ac:spMk id="20" creationId="{AE8D0989-17F9-FA04-FB04-51D89B226070}"/>
          </ac:spMkLst>
        </pc:spChg>
        <pc:spChg chg="mod ord">
          <ac:chgData name="Romano, Virgilio" userId="c1d56b00-8de4-4380-ab81-bd38fc57276e" providerId="ADAL" clId="{F62C96C4-81DD-42C4-8629-429243B73B7D}" dt="2023-03-30T12:50:49.120" v="4268" actId="700"/>
          <ac:spMkLst>
            <pc:docMk/>
            <pc:sldMk cId="1652973920" sldId="2147327497"/>
            <ac:spMk id="61" creationId="{5ADE2F6D-3F29-C2EF-8B47-2243A11193AA}"/>
          </ac:spMkLst>
        </pc:spChg>
        <pc:graphicFrameChg chg="mod ord">
          <ac:chgData name="Romano, Virgilio" userId="c1d56b00-8de4-4380-ab81-bd38fc57276e" providerId="ADAL" clId="{F62C96C4-81DD-42C4-8629-429243B73B7D}" dt="2023-03-30T12:51:04.149" v="4270" actId="166"/>
          <ac:graphicFrameMkLst>
            <pc:docMk/>
            <pc:sldMk cId="1652973920" sldId="2147327497"/>
            <ac:graphicFrameMk id="7" creationId="{52A7B445-1D85-9392-F06C-3EEC157ABB24}"/>
          </ac:graphicFrameMkLst>
        </pc:graphicFrameChg>
        <pc:picChg chg="add mod">
          <ac:chgData name="Romano, Virgilio" userId="c1d56b00-8de4-4380-ab81-bd38fc57276e" providerId="ADAL" clId="{F62C96C4-81DD-42C4-8629-429243B73B7D}" dt="2023-03-30T12:49:43.307" v="4238" actId="1036"/>
          <ac:picMkLst>
            <pc:docMk/>
            <pc:sldMk cId="1652973920" sldId="2147327497"/>
            <ac:picMk id="5" creationId="{B063EF80-0A7D-0973-5CAD-3FA5AA2D0A3D}"/>
          </ac:picMkLst>
        </pc:picChg>
        <pc:picChg chg="add del mod ord modCrop">
          <ac:chgData name="Romano, Virgilio" userId="c1d56b00-8de4-4380-ab81-bd38fc57276e" providerId="ADAL" clId="{F62C96C4-81DD-42C4-8629-429243B73B7D}" dt="2023-03-30T12:50:49.120" v="4268" actId="700"/>
          <ac:picMkLst>
            <pc:docMk/>
            <pc:sldMk cId="1652973920" sldId="2147327497"/>
            <ac:picMk id="8" creationId="{F9A4FC2D-66E5-2BDF-AB4D-12D388C34B60}"/>
          </ac:picMkLst>
        </pc:picChg>
      </pc:sldChg>
      <pc:sldChg chg="modSp mod">
        <pc:chgData name="Romano, Virgilio" userId="c1d56b00-8de4-4380-ab81-bd38fc57276e" providerId="ADAL" clId="{F62C96C4-81DD-42C4-8629-429243B73B7D}" dt="2023-03-29T14:03:10.232" v="1803" actId="20577"/>
        <pc:sldMkLst>
          <pc:docMk/>
          <pc:sldMk cId="1077063455" sldId="2147327498"/>
        </pc:sldMkLst>
        <pc:spChg chg="mod">
          <ac:chgData name="Romano, Virgilio" userId="c1d56b00-8de4-4380-ab81-bd38fc57276e" providerId="ADAL" clId="{F62C96C4-81DD-42C4-8629-429243B73B7D}" dt="2023-03-29T14:00:52.836" v="1692" actId="1037"/>
          <ac:spMkLst>
            <pc:docMk/>
            <pc:sldMk cId="1077063455" sldId="2147327498"/>
            <ac:spMk id="3" creationId="{D568976F-7BFE-8ACF-8139-C1CBD42C54E0}"/>
          </ac:spMkLst>
        </pc:spChg>
        <pc:spChg chg="mod">
          <ac:chgData name="Romano, Virgilio" userId="c1d56b00-8de4-4380-ab81-bd38fc57276e" providerId="ADAL" clId="{F62C96C4-81DD-42C4-8629-429243B73B7D}" dt="2023-03-29T13:56:45.145" v="1631" actId="6549"/>
          <ac:spMkLst>
            <pc:docMk/>
            <pc:sldMk cId="1077063455" sldId="2147327498"/>
            <ac:spMk id="8" creationId="{C1907736-2D9E-650E-1A5D-B039B74CC3B1}"/>
          </ac:spMkLst>
        </pc:spChg>
        <pc:spChg chg="mod">
          <ac:chgData name="Romano, Virgilio" userId="c1d56b00-8de4-4380-ab81-bd38fc57276e" providerId="ADAL" clId="{F62C96C4-81DD-42C4-8629-429243B73B7D}" dt="2023-03-29T14:03:10.232" v="1803" actId="20577"/>
          <ac:spMkLst>
            <pc:docMk/>
            <pc:sldMk cId="1077063455" sldId="2147327498"/>
            <ac:spMk id="13" creationId="{EF306C43-CFD8-662D-8E02-C1998F25A449}"/>
          </ac:spMkLst>
        </pc:spChg>
        <pc:graphicFrameChg chg="mod">
          <ac:chgData name="Romano, Virgilio" userId="c1d56b00-8de4-4380-ab81-bd38fc57276e" providerId="ADAL" clId="{F62C96C4-81DD-42C4-8629-429243B73B7D}" dt="2023-03-29T13:49:44.314" v="1578" actId="403"/>
          <ac:graphicFrameMkLst>
            <pc:docMk/>
            <pc:sldMk cId="1077063455" sldId="2147327498"/>
            <ac:graphicFrameMk id="2" creationId="{A738C211-B9B3-C5C2-D156-A98BEF7FE7FF}"/>
          </ac:graphicFrameMkLst>
        </pc:graphicFrameChg>
        <pc:graphicFrameChg chg="mod">
          <ac:chgData name="Romano, Virgilio" userId="c1d56b00-8de4-4380-ab81-bd38fc57276e" providerId="ADAL" clId="{F62C96C4-81DD-42C4-8629-429243B73B7D}" dt="2023-03-29T13:49:51.910" v="1586" actId="403"/>
          <ac:graphicFrameMkLst>
            <pc:docMk/>
            <pc:sldMk cId="1077063455" sldId="2147327498"/>
            <ac:graphicFrameMk id="4" creationId="{C221200B-199A-2F1B-90BD-EA5FBE578D73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29T14:08:10.495" v="1926" actId="1035"/>
        <pc:sldMkLst>
          <pc:docMk/>
          <pc:sldMk cId="2384048175" sldId="2147327499"/>
        </pc:sldMkLst>
        <pc:spChg chg="mod">
          <ac:chgData name="Romano, Virgilio" userId="c1d56b00-8de4-4380-ab81-bd38fc57276e" providerId="ADAL" clId="{F62C96C4-81DD-42C4-8629-429243B73B7D}" dt="2023-03-29T14:05:14.060" v="1811" actId="6549"/>
          <ac:spMkLst>
            <pc:docMk/>
            <pc:sldMk cId="2384048175" sldId="2147327499"/>
            <ac:spMk id="3" creationId="{D568976F-7BFE-8ACF-8139-C1CBD42C54E0}"/>
          </ac:spMkLst>
        </pc:spChg>
        <pc:spChg chg="mod">
          <ac:chgData name="Romano, Virgilio" userId="c1d56b00-8de4-4380-ab81-bd38fc57276e" providerId="ADAL" clId="{F62C96C4-81DD-42C4-8629-429243B73B7D}" dt="2023-03-29T14:08:10.495" v="1926" actId="1035"/>
          <ac:spMkLst>
            <pc:docMk/>
            <pc:sldMk cId="2384048175" sldId="2147327499"/>
            <ac:spMk id="13" creationId="{EF306C43-CFD8-662D-8E02-C1998F25A449}"/>
          </ac:spMkLst>
        </pc:spChg>
        <pc:graphicFrameChg chg="mod">
          <ac:chgData name="Romano, Virgilio" userId="c1d56b00-8de4-4380-ab81-bd38fc57276e" providerId="ADAL" clId="{F62C96C4-81DD-42C4-8629-429243B73B7D}" dt="2023-03-29T13:51:57.018" v="1609" actId="403"/>
          <ac:graphicFrameMkLst>
            <pc:docMk/>
            <pc:sldMk cId="2384048175" sldId="2147327499"/>
            <ac:graphicFrameMk id="2" creationId="{A738C211-B9B3-C5C2-D156-A98BEF7FE7FF}"/>
          </ac:graphicFrameMkLst>
        </pc:graphicFrameChg>
        <pc:graphicFrameChg chg="mod">
          <ac:chgData name="Romano, Virgilio" userId="c1d56b00-8de4-4380-ab81-bd38fc57276e" providerId="ADAL" clId="{F62C96C4-81DD-42C4-8629-429243B73B7D}" dt="2023-03-29T13:51:51.327" v="1606" actId="14100"/>
          <ac:graphicFrameMkLst>
            <pc:docMk/>
            <pc:sldMk cId="2384048175" sldId="2147327499"/>
            <ac:graphicFrameMk id="4" creationId="{C221200B-199A-2F1B-90BD-EA5FBE578D73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29T12:22:29.302" v="209" actId="1036"/>
        <pc:sldMkLst>
          <pc:docMk/>
          <pc:sldMk cId="1306867655" sldId="2147327500"/>
        </pc:sldMkLst>
        <pc:spChg chg="mod">
          <ac:chgData name="Romano, Virgilio" userId="c1d56b00-8de4-4380-ab81-bd38fc57276e" providerId="ADAL" clId="{F62C96C4-81DD-42C4-8629-429243B73B7D}" dt="2023-03-29T12:22:29.302" v="209" actId="1036"/>
          <ac:spMkLst>
            <pc:docMk/>
            <pc:sldMk cId="1306867655" sldId="2147327500"/>
            <ac:spMk id="8" creationId="{DFED7B71-8BAC-F4A4-AA4F-BF7389069204}"/>
          </ac:spMkLst>
        </pc:spChg>
        <pc:spChg chg="mod">
          <ac:chgData name="Romano, Virgilio" userId="c1d56b00-8de4-4380-ab81-bd38fc57276e" providerId="ADAL" clId="{F62C96C4-81DD-42C4-8629-429243B73B7D}" dt="2023-03-29T12:22:11.308" v="202" actId="6549"/>
          <ac:spMkLst>
            <pc:docMk/>
            <pc:sldMk cId="1306867655" sldId="2147327500"/>
            <ac:spMk id="14" creationId="{A775D9CF-C75D-2130-E21F-ED7452C78E78}"/>
          </ac:spMkLst>
        </pc:spChg>
        <pc:graphicFrameChg chg="mod">
          <ac:chgData name="Romano, Virgilio" userId="c1d56b00-8de4-4380-ab81-bd38fc57276e" providerId="ADAL" clId="{F62C96C4-81DD-42C4-8629-429243B73B7D}" dt="2023-03-29T12:21:58.385" v="182" actId="403"/>
          <ac:graphicFrameMkLst>
            <pc:docMk/>
            <pc:sldMk cId="1306867655" sldId="2147327500"/>
            <ac:graphicFrameMk id="2" creationId="{053DFB99-C5E6-A308-192F-5E222D1D6632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29T12:23:50.310" v="286" actId="20577"/>
        <pc:sldMkLst>
          <pc:docMk/>
          <pc:sldMk cId="529431165" sldId="2147327501"/>
        </pc:sldMkLst>
        <pc:spChg chg="mod">
          <ac:chgData name="Romano, Virgilio" userId="c1d56b00-8de4-4380-ab81-bd38fc57276e" providerId="ADAL" clId="{F62C96C4-81DD-42C4-8629-429243B73B7D}" dt="2023-03-29T12:23:50.310" v="286" actId="20577"/>
          <ac:spMkLst>
            <pc:docMk/>
            <pc:sldMk cId="529431165" sldId="2147327501"/>
            <ac:spMk id="7" creationId="{A8804B2D-D974-8B9E-30B8-438D443055EC}"/>
          </ac:spMkLst>
        </pc:spChg>
        <pc:spChg chg="mod">
          <ac:chgData name="Romano, Virgilio" userId="c1d56b00-8de4-4380-ab81-bd38fc57276e" providerId="ADAL" clId="{F62C96C4-81DD-42C4-8629-429243B73B7D}" dt="2023-03-29T12:23:09.603" v="261" actId="1035"/>
          <ac:spMkLst>
            <pc:docMk/>
            <pc:sldMk cId="529431165" sldId="2147327501"/>
            <ac:spMk id="8" creationId="{DFED7B71-8BAC-F4A4-AA4F-BF7389069204}"/>
          </ac:spMkLst>
        </pc:spChg>
        <pc:graphicFrameChg chg="mod">
          <ac:chgData name="Romano, Virgilio" userId="c1d56b00-8de4-4380-ab81-bd38fc57276e" providerId="ADAL" clId="{F62C96C4-81DD-42C4-8629-429243B73B7D}" dt="2023-03-29T12:22:46.709" v="214" actId="404"/>
          <ac:graphicFrameMkLst>
            <pc:docMk/>
            <pc:sldMk cId="529431165" sldId="2147327501"/>
            <ac:graphicFrameMk id="3" creationId="{13774E97-A106-72F8-05FB-69F7E8E6C0CA}"/>
          </ac:graphicFrameMkLst>
        </pc:graphicFrameChg>
      </pc:sldChg>
      <pc:sldChg chg="modSp mod">
        <pc:chgData name="Romano, Virgilio" userId="c1d56b00-8de4-4380-ab81-bd38fc57276e" providerId="ADAL" clId="{F62C96C4-81DD-42C4-8629-429243B73B7D}" dt="2023-03-29T12:25:46.321" v="471" actId="1037"/>
        <pc:sldMkLst>
          <pc:docMk/>
          <pc:sldMk cId="1294000287" sldId="2147327502"/>
        </pc:sldMkLst>
        <pc:spChg chg="mod">
          <ac:chgData name="Romano, Virgilio" userId="c1d56b00-8de4-4380-ab81-bd38fc57276e" providerId="ADAL" clId="{F62C96C4-81DD-42C4-8629-429243B73B7D}" dt="2023-03-29T12:24:48.094" v="351" actId="403"/>
          <ac:spMkLst>
            <pc:docMk/>
            <pc:sldMk cId="1294000287" sldId="2147327502"/>
            <ac:spMk id="4" creationId="{36F05A9C-F112-6015-6D84-EF06C24C2A2B}"/>
          </ac:spMkLst>
        </pc:spChg>
        <pc:spChg chg="mod">
          <ac:chgData name="Romano, Virgilio" userId="c1d56b00-8de4-4380-ab81-bd38fc57276e" providerId="ADAL" clId="{F62C96C4-81DD-42C4-8629-429243B73B7D}" dt="2023-03-29T12:24:54.253" v="356" actId="14100"/>
          <ac:spMkLst>
            <pc:docMk/>
            <pc:sldMk cId="1294000287" sldId="2147327502"/>
            <ac:spMk id="6" creationId="{1CE30C1D-378C-52C7-B5B0-D3E7531F43AD}"/>
          </ac:spMkLst>
        </pc:spChg>
        <pc:spChg chg="mod">
          <ac:chgData name="Romano, Virgilio" userId="c1d56b00-8de4-4380-ab81-bd38fc57276e" providerId="ADAL" clId="{F62C96C4-81DD-42C4-8629-429243B73B7D}" dt="2023-03-29T12:25:20.581" v="389" actId="1036"/>
          <ac:spMkLst>
            <pc:docMk/>
            <pc:sldMk cId="1294000287" sldId="2147327502"/>
            <ac:spMk id="8" creationId="{8EEE2CDB-55D1-DE5F-D667-2A48960813E0}"/>
          </ac:spMkLst>
        </pc:spChg>
        <pc:spChg chg="mod">
          <ac:chgData name="Romano, Virgilio" userId="c1d56b00-8de4-4380-ab81-bd38fc57276e" providerId="ADAL" clId="{F62C96C4-81DD-42C4-8629-429243B73B7D}" dt="2023-03-29T12:25:09.451" v="360" actId="14100"/>
          <ac:spMkLst>
            <pc:docMk/>
            <pc:sldMk cId="1294000287" sldId="2147327502"/>
            <ac:spMk id="11" creationId="{367997C0-041B-B9B2-C081-4B563A706013}"/>
          </ac:spMkLst>
        </pc:spChg>
        <pc:spChg chg="mod">
          <ac:chgData name="Romano, Virgilio" userId="c1d56b00-8de4-4380-ab81-bd38fc57276e" providerId="ADAL" clId="{F62C96C4-81DD-42C4-8629-429243B73B7D}" dt="2023-03-29T12:25:09.451" v="360" actId="14100"/>
          <ac:spMkLst>
            <pc:docMk/>
            <pc:sldMk cId="1294000287" sldId="2147327502"/>
            <ac:spMk id="14" creationId="{C72B6C20-80DF-7D57-04ED-EDEAC4229A0B}"/>
          </ac:spMkLst>
        </pc:spChg>
        <pc:spChg chg="mod">
          <ac:chgData name="Romano, Virgilio" userId="c1d56b00-8de4-4380-ab81-bd38fc57276e" providerId="ADAL" clId="{F62C96C4-81DD-42C4-8629-429243B73B7D}" dt="2023-03-29T12:25:09.451" v="360" actId="14100"/>
          <ac:spMkLst>
            <pc:docMk/>
            <pc:sldMk cId="1294000287" sldId="2147327502"/>
            <ac:spMk id="17" creationId="{7415235A-9ECE-8927-F1FD-A52629B0986A}"/>
          </ac:spMkLst>
        </pc:spChg>
        <pc:spChg chg="mod">
          <ac:chgData name="Romano, Virgilio" userId="c1d56b00-8de4-4380-ab81-bd38fc57276e" providerId="ADAL" clId="{F62C96C4-81DD-42C4-8629-429243B73B7D}" dt="2023-03-29T12:25:29.011" v="402" actId="1035"/>
          <ac:spMkLst>
            <pc:docMk/>
            <pc:sldMk cId="1294000287" sldId="2147327502"/>
            <ac:spMk id="19" creationId="{8C83A1A4-4C9F-5708-52CC-27E789F933F3}"/>
          </ac:spMkLst>
        </pc:spChg>
        <pc:spChg chg="mod">
          <ac:chgData name="Romano, Virgilio" userId="c1d56b00-8de4-4380-ab81-bd38fc57276e" providerId="ADAL" clId="{F62C96C4-81DD-42C4-8629-429243B73B7D}" dt="2023-03-29T12:25:42.949" v="466" actId="1037"/>
          <ac:spMkLst>
            <pc:docMk/>
            <pc:sldMk cId="1294000287" sldId="2147327502"/>
            <ac:spMk id="21" creationId="{1426808A-C1C4-6784-EEE4-787060CF3DDE}"/>
          </ac:spMkLst>
        </pc:spChg>
        <pc:spChg chg="mod">
          <ac:chgData name="Romano, Virgilio" userId="c1d56b00-8de4-4380-ab81-bd38fc57276e" providerId="ADAL" clId="{F62C96C4-81DD-42C4-8629-429243B73B7D}" dt="2023-03-29T12:25:09.451" v="360" actId="14100"/>
          <ac:spMkLst>
            <pc:docMk/>
            <pc:sldMk cId="1294000287" sldId="2147327502"/>
            <ac:spMk id="22" creationId="{601AE7AB-C568-55A9-E350-882B30AFD939}"/>
          </ac:spMkLst>
        </pc:spChg>
        <pc:spChg chg="mod">
          <ac:chgData name="Romano, Virgilio" userId="c1d56b00-8de4-4380-ab81-bd38fc57276e" providerId="ADAL" clId="{F62C96C4-81DD-42C4-8629-429243B73B7D}" dt="2023-03-29T12:25:46.321" v="471" actId="1037"/>
          <ac:spMkLst>
            <pc:docMk/>
            <pc:sldMk cId="1294000287" sldId="2147327502"/>
            <ac:spMk id="23" creationId="{70CE45DD-3410-A494-85AD-E2D6EBF30C66}"/>
          </ac:spMkLst>
        </pc:spChg>
      </pc:sldChg>
      <pc:sldChg chg="modSp mod">
        <pc:chgData name="Romano, Virgilio" userId="c1d56b00-8de4-4380-ab81-bd38fc57276e" providerId="ADAL" clId="{F62C96C4-81DD-42C4-8629-429243B73B7D}" dt="2023-03-29T13:14:07.857" v="1267" actId="207"/>
        <pc:sldMkLst>
          <pc:docMk/>
          <pc:sldMk cId="3523763997" sldId="2147327503"/>
        </pc:sldMkLst>
        <pc:spChg chg="mod">
          <ac:chgData name="Romano, Virgilio" userId="c1d56b00-8de4-4380-ab81-bd38fc57276e" providerId="ADAL" clId="{F62C96C4-81DD-42C4-8629-429243B73B7D}" dt="2023-03-29T12:28:15.891" v="544" actId="1036"/>
          <ac:spMkLst>
            <pc:docMk/>
            <pc:sldMk cId="3523763997" sldId="2147327503"/>
            <ac:spMk id="13" creationId="{AABE5233-0E54-D7AD-8DFA-0ADEB40F3899}"/>
          </ac:spMkLst>
        </pc:spChg>
        <pc:spChg chg="mod">
          <ac:chgData name="Romano, Virgilio" userId="c1d56b00-8de4-4380-ab81-bd38fc57276e" providerId="ADAL" clId="{F62C96C4-81DD-42C4-8629-429243B73B7D}" dt="2023-03-29T12:28:15.891" v="544" actId="1036"/>
          <ac:spMkLst>
            <pc:docMk/>
            <pc:sldMk cId="3523763997" sldId="2147327503"/>
            <ac:spMk id="14" creationId="{E957153D-A7A0-D959-464C-DF0CA1C731E8}"/>
          </ac:spMkLst>
        </pc:spChg>
        <pc:spChg chg="mod">
          <ac:chgData name="Romano, Virgilio" userId="c1d56b00-8de4-4380-ab81-bd38fc57276e" providerId="ADAL" clId="{F62C96C4-81DD-42C4-8629-429243B73B7D}" dt="2023-03-29T13:13:01.370" v="1247" actId="20577"/>
          <ac:spMkLst>
            <pc:docMk/>
            <pc:sldMk cId="3523763997" sldId="2147327503"/>
            <ac:spMk id="15" creationId="{6BC59002-2415-CA1D-392C-556E9F90FC7A}"/>
          </ac:spMkLst>
        </pc:spChg>
        <pc:spChg chg="mod">
          <ac:chgData name="Romano, Virgilio" userId="c1d56b00-8de4-4380-ab81-bd38fc57276e" providerId="ADAL" clId="{F62C96C4-81DD-42C4-8629-429243B73B7D}" dt="2023-03-29T13:14:07.857" v="1267" actId="207"/>
          <ac:spMkLst>
            <pc:docMk/>
            <pc:sldMk cId="3523763997" sldId="2147327503"/>
            <ac:spMk id="16" creationId="{1F2C3612-5DCF-C464-BD0B-2F66F7CCC74C}"/>
          </ac:spMkLst>
        </pc:spChg>
        <pc:picChg chg="mod">
          <ac:chgData name="Romano, Virgilio" userId="c1d56b00-8de4-4380-ab81-bd38fc57276e" providerId="ADAL" clId="{F62C96C4-81DD-42C4-8629-429243B73B7D}" dt="2023-03-29T12:28:15.891" v="544" actId="1036"/>
          <ac:picMkLst>
            <pc:docMk/>
            <pc:sldMk cId="3523763997" sldId="2147327503"/>
            <ac:picMk id="18" creationId="{E884A140-59D0-6BF6-2552-E88F0FEB6762}"/>
          </ac:picMkLst>
        </pc:picChg>
        <pc:picChg chg="mod">
          <ac:chgData name="Romano, Virgilio" userId="c1d56b00-8de4-4380-ab81-bd38fc57276e" providerId="ADAL" clId="{F62C96C4-81DD-42C4-8629-429243B73B7D}" dt="2023-03-29T12:28:15.891" v="544" actId="1036"/>
          <ac:picMkLst>
            <pc:docMk/>
            <pc:sldMk cId="3523763997" sldId="2147327503"/>
            <ac:picMk id="20" creationId="{DA614E7F-8339-ECD1-F69E-4732575404E3}"/>
          </ac:picMkLst>
        </pc:picChg>
        <pc:picChg chg="mod">
          <ac:chgData name="Romano, Virgilio" userId="c1d56b00-8de4-4380-ab81-bd38fc57276e" providerId="ADAL" clId="{F62C96C4-81DD-42C4-8629-429243B73B7D}" dt="2023-03-29T12:28:15.891" v="544" actId="1036"/>
          <ac:picMkLst>
            <pc:docMk/>
            <pc:sldMk cId="3523763997" sldId="2147327503"/>
            <ac:picMk id="22" creationId="{D0027ACB-843D-6279-AFC5-CBDBA95A9A72}"/>
          </ac:picMkLst>
        </pc:picChg>
        <pc:picChg chg="mod">
          <ac:chgData name="Romano, Virgilio" userId="c1d56b00-8de4-4380-ab81-bd38fc57276e" providerId="ADAL" clId="{F62C96C4-81DD-42C4-8629-429243B73B7D}" dt="2023-03-29T12:28:15.891" v="544" actId="1036"/>
          <ac:picMkLst>
            <pc:docMk/>
            <pc:sldMk cId="3523763997" sldId="2147327503"/>
            <ac:picMk id="24" creationId="{261517B0-1748-1DB4-48EC-F8AEB481DAF5}"/>
          </ac:picMkLst>
        </pc:picChg>
      </pc:sldChg>
      <pc:sldChg chg="addSp delSp modSp add mod">
        <pc:chgData name="Romano, Virgilio" userId="c1d56b00-8de4-4380-ab81-bd38fc57276e" providerId="ADAL" clId="{F62C96C4-81DD-42C4-8629-429243B73B7D}" dt="2023-03-29T14:45:02.943" v="2712" actId="1036"/>
        <pc:sldMkLst>
          <pc:docMk/>
          <pc:sldMk cId="2947963514" sldId="2147327504"/>
        </pc:sldMkLst>
        <pc:spChg chg="mod">
          <ac:chgData name="Romano, Virgilio" userId="c1d56b00-8de4-4380-ab81-bd38fc57276e" providerId="ADAL" clId="{F62C96C4-81DD-42C4-8629-429243B73B7D}" dt="2023-03-29T14:12:13.804" v="2075" actId="20577"/>
          <ac:spMkLst>
            <pc:docMk/>
            <pc:sldMk cId="2947963514" sldId="2147327504"/>
            <ac:spMk id="3" creationId="{03F0EEEB-C41F-243E-1CFE-A84F24A0FCC6}"/>
          </ac:spMkLst>
        </pc:spChg>
        <pc:spChg chg="mod">
          <ac:chgData name="Romano, Virgilio" userId="c1d56b00-8de4-4380-ab81-bd38fc57276e" providerId="ADAL" clId="{F62C96C4-81DD-42C4-8629-429243B73B7D}" dt="2023-03-29T14:20:09.821" v="2629" actId="20577"/>
          <ac:spMkLst>
            <pc:docMk/>
            <pc:sldMk cId="2947963514" sldId="2147327504"/>
            <ac:spMk id="4" creationId="{7B8100C9-08BC-CBAF-C1ED-C07FCB90BECB}"/>
          </ac:spMkLst>
        </pc:spChg>
        <pc:spChg chg="add mod">
          <ac:chgData name="Romano, Virgilio" userId="c1d56b00-8de4-4380-ab81-bd38fc57276e" providerId="ADAL" clId="{F62C96C4-81DD-42C4-8629-429243B73B7D}" dt="2023-03-29T14:19:06.668" v="2392" actId="1035"/>
          <ac:spMkLst>
            <pc:docMk/>
            <pc:sldMk cId="2947963514" sldId="2147327504"/>
            <ac:spMk id="5" creationId="{2F32402B-3D0C-C08D-EFA6-CB798E186C40}"/>
          </ac:spMkLst>
        </pc:spChg>
        <pc:spChg chg="add mod">
          <ac:chgData name="Romano, Virgilio" userId="c1d56b00-8de4-4380-ab81-bd38fc57276e" providerId="ADAL" clId="{F62C96C4-81DD-42C4-8629-429243B73B7D}" dt="2023-03-29T14:18:55.645" v="2356" actId="1035"/>
          <ac:spMkLst>
            <pc:docMk/>
            <pc:sldMk cId="2947963514" sldId="2147327504"/>
            <ac:spMk id="6" creationId="{91827B04-34EF-64C8-3450-D260AC09E963}"/>
          </ac:spMkLst>
        </pc:spChg>
        <pc:spChg chg="del">
          <ac:chgData name="Romano, Virgilio" userId="c1d56b00-8de4-4380-ab81-bd38fc57276e" providerId="ADAL" clId="{F62C96C4-81DD-42C4-8629-429243B73B7D}" dt="2023-03-29T14:17:18.639" v="2128" actId="478"/>
          <ac:spMkLst>
            <pc:docMk/>
            <pc:sldMk cId="2947963514" sldId="2147327504"/>
            <ac:spMk id="15" creationId="{4BCF18C0-6982-279C-388E-FF81257C2D65}"/>
          </ac:spMkLst>
        </pc:spChg>
        <pc:spChg chg="mod">
          <ac:chgData name="Romano, Virgilio" userId="c1d56b00-8de4-4380-ab81-bd38fc57276e" providerId="ADAL" clId="{F62C96C4-81DD-42C4-8629-429243B73B7D}" dt="2023-03-29T14:45:02.943" v="2712" actId="1036"/>
          <ac:spMkLst>
            <pc:docMk/>
            <pc:sldMk cId="2947963514" sldId="2147327504"/>
            <ac:spMk id="16" creationId="{C62512BC-B013-6215-856C-6561BD552B79}"/>
          </ac:spMkLst>
        </pc:spChg>
        <pc:graphicFrameChg chg="add mod">
          <ac:chgData name="Romano, Virgilio" userId="c1d56b00-8de4-4380-ab81-bd38fc57276e" providerId="ADAL" clId="{F62C96C4-81DD-42C4-8629-429243B73B7D}" dt="2023-03-29T14:37:47.111" v="2658" actId="404"/>
          <ac:graphicFrameMkLst>
            <pc:docMk/>
            <pc:sldMk cId="2947963514" sldId="2147327504"/>
            <ac:graphicFrameMk id="2" creationId="{2D794325-8942-9E5A-A08A-F0D126DF73E3}"/>
          </ac:graphicFrameMkLst>
        </pc:graphicFrameChg>
        <pc:graphicFrameChg chg="mod">
          <ac:chgData name="Romano, Virgilio" userId="c1d56b00-8de4-4380-ab81-bd38fc57276e" providerId="ADAL" clId="{F62C96C4-81DD-42C4-8629-429243B73B7D}" dt="2023-03-29T14:37:41.733" v="2652" actId="404"/>
          <ac:graphicFrameMkLst>
            <pc:docMk/>
            <pc:sldMk cId="2947963514" sldId="2147327504"/>
            <ac:graphicFrameMk id="9" creationId="{18196601-A7A9-2170-F95D-D81074F5A051}"/>
          </ac:graphicFrameMkLst>
        </pc:graphicFrameChg>
      </pc:sldChg>
      <pc:sldChg chg="addSp delSp modSp new mod ord modClrScheme chgLayout">
        <pc:chgData name="Romano, Virgilio" userId="c1d56b00-8de4-4380-ab81-bd38fc57276e" providerId="ADAL" clId="{F62C96C4-81DD-42C4-8629-429243B73B7D}" dt="2023-03-30T12:50:51.649" v="4269" actId="20577"/>
        <pc:sldMkLst>
          <pc:docMk/>
          <pc:sldMk cId="2655561332" sldId="2147327505"/>
        </pc:sldMkLst>
        <pc:spChg chg="del mod ord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2" creationId="{DD7B21BF-F84E-F1A6-08FD-644B472BEFA7}"/>
          </ac:spMkLst>
        </pc:spChg>
        <pc:spChg chg="del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3" creationId="{42A6D36E-667B-ECF9-791E-2A81BF8DE2FF}"/>
          </ac:spMkLst>
        </pc:spChg>
        <pc:spChg chg="del mod ord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4" creationId="{3F1C9D5E-7922-1556-B63A-7DA7D787FD32}"/>
          </ac:spMkLst>
        </pc:spChg>
        <pc:spChg chg="del mod ord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5" creationId="{5ABE573F-B83E-3C10-3081-5C2F537F8822}"/>
          </ac:spMkLst>
        </pc:spChg>
        <pc:spChg chg="mod ord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6" creationId="{C22E0322-F8D1-9C3A-FD79-59F7CE4F87E9}"/>
          </ac:spMkLst>
        </pc:spChg>
        <pc:spChg chg="del mod ord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7" creationId="{D31CA10D-C507-C1FF-7865-2C7790BAE2CE}"/>
          </ac:spMkLst>
        </pc:spChg>
        <pc:spChg chg="add mod ord">
          <ac:chgData name="Romano, Virgilio" userId="c1d56b00-8de4-4380-ab81-bd38fc57276e" providerId="ADAL" clId="{F62C96C4-81DD-42C4-8629-429243B73B7D}" dt="2023-03-30T12:08:35.759" v="3782" actId="20577"/>
          <ac:spMkLst>
            <pc:docMk/>
            <pc:sldMk cId="2655561332" sldId="2147327505"/>
            <ac:spMk id="8" creationId="{F1ED9DDD-6519-7992-AAD4-00391D8D3F0D}"/>
          </ac:spMkLst>
        </pc:spChg>
        <pc:spChg chg="add mod ord">
          <ac:chgData name="Romano, Virgilio" userId="c1d56b00-8de4-4380-ab81-bd38fc57276e" providerId="ADAL" clId="{F62C96C4-81DD-42C4-8629-429243B73B7D}" dt="2023-03-30T12:18:38.373" v="4050" actId="20577"/>
          <ac:spMkLst>
            <pc:docMk/>
            <pc:sldMk cId="2655561332" sldId="2147327505"/>
            <ac:spMk id="9" creationId="{282CB301-A336-A2DA-63BA-F6863CE77078}"/>
          </ac:spMkLst>
        </pc:spChg>
        <pc:spChg chg="add mod ord">
          <ac:chgData name="Romano, Virgilio" userId="c1d56b00-8de4-4380-ab81-bd38fc57276e" providerId="ADAL" clId="{F62C96C4-81DD-42C4-8629-429243B73B7D}" dt="2023-03-30T11:59:30.806" v="3432" actId="700"/>
          <ac:spMkLst>
            <pc:docMk/>
            <pc:sldMk cId="2655561332" sldId="2147327505"/>
            <ac:spMk id="10" creationId="{AC682F83-B1D2-B6B4-19D4-51C4CB022B2E}"/>
          </ac:spMkLst>
        </pc:spChg>
        <pc:spChg chg="add del mod ord">
          <ac:chgData name="Romano, Virgilio" userId="c1d56b00-8de4-4380-ab81-bd38fc57276e" providerId="ADAL" clId="{F62C96C4-81DD-42C4-8629-429243B73B7D}" dt="2023-03-30T12:50:51.649" v="4269" actId="20577"/>
          <ac:spMkLst>
            <pc:docMk/>
            <pc:sldMk cId="2655561332" sldId="2147327505"/>
            <ac:spMk id="11" creationId="{6CB64E60-C1AB-6B84-4189-2AC37575EEAB}"/>
          </ac:spMkLst>
        </pc:spChg>
        <pc:spChg chg="add del mod ord">
          <ac:chgData name="Romano, Virgilio" userId="c1d56b00-8de4-4380-ab81-bd38fc57276e" providerId="ADAL" clId="{F62C96C4-81DD-42C4-8629-429243B73B7D}" dt="2023-03-30T11:59:53.667" v="3433" actId="931"/>
          <ac:spMkLst>
            <pc:docMk/>
            <pc:sldMk cId="2655561332" sldId="2147327505"/>
            <ac:spMk id="12" creationId="{C84C4F81-850F-3B6C-C425-2284DEC814E2}"/>
          </ac:spMkLst>
        </pc:spChg>
        <pc:spChg chg="add mod">
          <ac:chgData name="Romano, Virgilio" userId="c1d56b00-8de4-4380-ab81-bd38fc57276e" providerId="ADAL" clId="{F62C96C4-81DD-42C4-8629-429243B73B7D}" dt="2023-03-30T12:17:16.878" v="4014" actId="1035"/>
          <ac:spMkLst>
            <pc:docMk/>
            <pc:sldMk cId="2655561332" sldId="2147327505"/>
            <ac:spMk id="16" creationId="{7BBC5942-6FF0-4B16-9DE0-CB46AA111473}"/>
          </ac:spMkLst>
        </pc:spChg>
        <pc:spChg chg="mod">
          <ac:chgData name="Romano, Virgilio" userId="c1d56b00-8de4-4380-ab81-bd38fc57276e" providerId="ADAL" clId="{F62C96C4-81DD-42C4-8629-429243B73B7D}" dt="2023-03-30T12:13:10.227" v="3869"/>
          <ac:spMkLst>
            <pc:docMk/>
            <pc:sldMk cId="2655561332" sldId="2147327505"/>
            <ac:spMk id="18" creationId="{B4F2CDEF-2096-538D-E78E-7AA58A9B71B1}"/>
          </ac:spMkLst>
        </pc:spChg>
        <pc:spChg chg="mod">
          <ac:chgData name="Romano, Virgilio" userId="c1d56b00-8de4-4380-ab81-bd38fc57276e" providerId="ADAL" clId="{F62C96C4-81DD-42C4-8629-429243B73B7D}" dt="2023-03-30T12:13:10.227" v="3869"/>
          <ac:spMkLst>
            <pc:docMk/>
            <pc:sldMk cId="2655561332" sldId="2147327505"/>
            <ac:spMk id="19" creationId="{966D3422-A7CA-603D-C11A-5E6618D33225}"/>
          </ac:spMkLst>
        </pc:spChg>
        <pc:spChg chg="add del mod">
          <ac:chgData name="Romano, Virgilio" userId="c1d56b00-8de4-4380-ab81-bd38fc57276e" providerId="ADAL" clId="{F62C96C4-81DD-42C4-8629-429243B73B7D}" dt="2023-03-30T12:47:12.195" v="4117" actId="478"/>
          <ac:spMkLst>
            <pc:docMk/>
            <pc:sldMk cId="2655561332" sldId="2147327505"/>
            <ac:spMk id="21" creationId="{4CEEA7AA-3379-0F07-2953-4760A7365F11}"/>
          </ac:spMkLst>
        </pc:spChg>
        <pc:grpChg chg="add del mod">
          <ac:chgData name="Romano, Virgilio" userId="c1d56b00-8de4-4380-ab81-bd38fc57276e" providerId="ADAL" clId="{F62C96C4-81DD-42C4-8629-429243B73B7D}" dt="2023-03-30T12:13:17.864" v="3871" actId="478"/>
          <ac:grpSpMkLst>
            <pc:docMk/>
            <pc:sldMk cId="2655561332" sldId="2147327505"/>
            <ac:grpSpMk id="17" creationId="{22F69719-8418-5E41-4D89-489DCA499842}"/>
          </ac:grpSpMkLst>
        </pc:grpChg>
        <pc:graphicFrameChg chg="add mod">
          <ac:chgData name="Romano, Virgilio" userId="c1d56b00-8de4-4380-ab81-bd38fc57276e" providerId="ADAL" clId="{F62C96C4-81DD-42C4-8629-429243B73B7D}" dt="2023-03-30T12:17:16.878" v="4014" actId="1035"/>
          <ac:graphicFrameMkLst>
            <pc:docMk/>
            <pc:sldMk cId="2655561332" sldId="2147327505"/>
            <ac:graphicFrameMk id="15" creationId="{3CB42D51-D738-8791-1A55-7C1CFD3016A4}"/>
          </ac:graphicFrameMkLst>
        </pc:graphicFrameChg>
        <pc:picChg chg="add mod">
          <ac:chgData name="Romano, Virgilio" userId="c1d56b00-8de4-4380-ab81-bd38fc57276e" providerId="ADAL" clId="{F62C96C4-81DD-42C4-8629-429243B73B7D}" dt="2023-03-30T11:59:55.657" v="3435" actId="962"/>
          <ac:picMkLst>
            <pc:docMk/>
            <pc:sldMk cId="2655561332" sldId="2147327505"/>
            <ac:picMk id="14" creationId="{ADF221EA-1928-66AC-E731-A4F49F7A78DE}"/>
          </ac:picMkLst>
        </pc:picChg>
      </pc:sldChg>
      <pc:sldChg chg="addSp delSp modSp new mod modClrScheme chgLayout">
        <pc:chgData name="Romano, Virgilio" userId="c1d56b00-8de4-4380-ab81-bd38fc57276e" providerId="ADAL" clId="{F62C96C4-81DD-42C4-8629-429243B73B7D}" dt="2023-03-30T12:56:09.884" v="4409" actId="14100"/>
        <pc:sldMkLst>
          <pc:docMk/>
          <pc:sldMk cId="920345106" sldId="2147327506"/>
        </pc:sldMkLst>
        <pc:spChg chg="del mod ord">
          <ac:chgData name="Romano, Virgilio" userId="c1d56b00-8de4-4380-ab81-bd38fc57276e" providerId="ADAL" clId="{F62C96C4-81DD-42C4-8629-429243B73B7D}" dt="2023-03-30T12:51:39.176" v="4274" actId="700"/>
          <ac:spMkLst>
            <pc:docMk/>
            <pc:sldMk cId="920345106" sldId="2147327506"/>
            <ac:spMk id="2" creationId="{370404F8-73D1-6591-2E92-173C843E807C}"/>
          </ac:spMkLst>
        </pc:spChg>
        <pc:spChg chg="del">
          <ac:chgData name="Romano, Virgilio" userId="c1d56b00-8de4-4380-ab81-bd38fc57276e" providerId="ADAL" clId="{F62C96C4-81DD-42C4-8629-429243B73B7D}" dt="2023-03-30T12:51:39.176" v="4274" actId="700"/>
          <ac:spMkLst>
            <pc:docMk/>
            <pc:sldMk cId="920345106" sldId="2147327506"/>
            <ac:spMk id="3" creationId="{50E243A6-CC54-972B-F0D8-E723F005A019}"/>
          </ac:spMkLst>
        </pc:spChg>
        <pc:spChg chg="del mod ord">
          <ac:chgData name="Romano, Virgilio" userId="c1d56b00-8de4-4380-ab81-bd38fc57276e" providerId="ADAL" clId="{F62C96C4-81DD-42C4-8629-429243B73B7D}" dt="2023-03-30T12:51:39.176" v="4274" actId="700"/>
          <ac:spMkLst>
            <pc:docMk/>
            <pc:sldMk cId="920345106" sldId="2147327506"/>
            <ac:spMk id="4" creationId="{5A01E971-960F-2124-3510-78DE3618963D}"/>
          </ac:spMkLst>
        </pc:spChg>
        <pc:spChg chg="del mod ord">
          <ac:chgData name="Romano, Virgilio" userId="c1d56b00-8de4-4380-ab81-bd38fc57276e" providerId="ADAL" clId="{F62C96C4-81DD-42C4-8629-429243B73B7D}" dt="2023-03-30T12:51:39.176" v="4274" actId="700"/>
          <ac:spMkLst>
            <pc:docMk/>
            <pc:sldMk cId="920345106" sldId="2147327506"/>
            <ac:spMk id="5" creationId="{D6515ED9-5780-BD83-141F-4AFF06DBA670}"/>
          </ac:spMkLst>
        </pc:spChg>
        <pc:spChg chg="mod ord">
          <ac:chgData name="Romano, Virgilio" userId="c1d56b00-8de4-4380-ab81-bd38fc57276e" providerId="ADAL" clId="{F62C96C4-81DD-42C4-8629-429243B73B7D}" dt="2023-03-30T12:55:29.363" v="4325" actId="700"/>
          <ac:spMkLst>
            <pc:docMk/>
            <pc:sldMk cId="920345106" sldId="2147327506"/>
            <ac:spMk id="6" creationId="{A4704DED-3A54-5DA2-EBB8-074708F3BF97}"/>
          </ac:spMkLst>
        </pc:spChg>
        <pc:spChg chg="del mod ord">
          <ac:chgData name="Romano, Virgilio" userId="c1d56b00-8de4-4380-ab81-bd38fc57276e" providerId="ADAL" clId="{F62C96C4-81DD-42C4-8629-429243B73B7D}" dt="2023-03-30T12:51:39.176" v="4274" actId="700"/>
          <ac:spMkLst>
            <pc:docMk/>
            <pc:sldMk cId="920345106" sldId="2147327506"/>
            <ac:spMk id="7" creationId="{876E21CB-66F3-A6E1-219F-8FAA28A24245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8" creationId="{A2DBCDE8-F200-21D0-3EB9-032AB066D420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9" creationId="{E02525F6-9EBD-12F7-89FB-3F98C59B019F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0" creationId="{EA889486-F166-6207-33D4-A03DFF23F95D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1" creationId="{FD279506-4391-BBFE-3EA0-E4D9CF91BB12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2" creationId="{9044D794-D154-CA75-BBB0-1217B47561A1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3" creationId="{7348E340-6F61-6714-6A64-225016F0E762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4" creationId="{54A07A9B-46BC-F44A-6C11-94C72576F175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5" creationId="{E7F4E820-F840-FCB6-F66A-44EB3E700BD5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6" creationId="{4CC3031E-BEB5-C453-CA6A-6F95083636E5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7" creationId="{5AFDFEA5-331D-52F1-96D9-EC0316A63101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8" creationId="{30825331-52A8-C15E-BBDF-D7C2AA02B2EA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19" creationId="{319BE984-9E49-D67E-7AC8-9B06ADC4BE0D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20" creationId="{1FB9B654-A8D7-B117-2A2B-D8D895C34028}"/>
          </ac:spMkLst>
        </pc:spChg>
        <pc:spChg chg="add del mod ord">
          <ac:chgData name="Romano, Virgilio" userId="c1d56b00-8de4-4380-ab81-bd38fc57276e" providerId="ADAL" clId="{F62C96C4-81DD-42C4-8629-429243B73B7D}" dt="2023-03-30T12:51:57.085" v="4275" actId="700"/>
          <ac:spMkLst>
            <pc:docMk/>
            <pc:sldMk cId="920345106" sldId="2147327506"/>
            <ac:spMk id="21" creationId="{54F5CF81-47F3-12E4-2BCF-D2BEED5ED086}"/>
          </ac:spMkLst>
        </pc:spChg>
        <pc:spChg chg="add mod ord">
          <ac:chgData name="Romano, Virgilio" userId="c1d56b00-8de4-4380-ab81-bd38fc57276e" providerId="ADAL" clId="{F62C96C4-81DD-42C4-8629-429243B73B7D}" dt="2023-03-30T12:55:29.363" v="4325" actId="700"/>
          <ac:spMkLst>
            <pc:docMk/>
            <pc:sldMk cId="920345106" sldId="2147327506"/>
            <ac:spMk id="22" creationId="{669B1B43-562B-9680-5161-13DAC9958C86}"/>
          </ac:spMkLst>
        </pc:spChg>
        <pc:spChg chg="add mod ord">
          <ac:chgData name="Romano, Virgilio" userId="c1d56b00-8de4-4380-ab81-bd38fc57276e" providerId="ADAL" clId="{F62C96C4-81DD-42C4-8629-429243B73B7D}" dt="2023-03-30T12:55:29.363" v="4325" actId="700"/>
          <ac:spMkLst>
            <pc:docMk/>
            <pc:sldMk cId="920345106" sldId="2147327506"/>
            <ac:spMk id="23" creationId="{9C0091D1-83E5-90C9-B059-B78ED9E37E46}"/>
          </ac:spMkLst>
        </pc:spChg>
        <pc:spChg chg="add del mod ord">
          <ac:chgData name="Romano, Virgilio" userId="c1d56b00-8de4-4380-ab81-bd38fc57276e" providerId="ADAL" clId="{F62C96C4-81DD-42C4-8629-429243B73B7D}" dt="2023-03-30T12:54:49.836" v="4320" actId="478"/>
          <ac:spMkLst>
            <pc:docMk/>
            <pc:sldMk cId="920345106" sldId="2147327506"/>
            <ac:spMk id="24" creationId="{4A90DDBE-8E8D-E462-D45E-06B55599B25E}"/>
          </ac:spMkLst>
        </pc:spChg>
        <pc:spChg chg="add mod ord">
          <ac:chgData name="Romano, Virgilio" userId="c1d56b00-8de4-4380-ab81-bd38fc57276e" providerId="ADAL" clId="{F62C96C4-81DD-42C4-8629-429243B73B7D}" dt="2023-03-30T12:55:29.363" v="4325" actId="700"/>
          <ac:spMkLst>
            <pc:docMk/>
            <pc:sldMk cId="920345106" sldId="2147327506"/>
            <ac:spMk id="25" creationId="{EC445C24-74A0-DD3A-29AA-D4B979D934CF}"/>
          </ac:spMkLst>
        </pc:spChg>
        <pc:spChg chg="add del mod ord">
          <ac:chgData name="Romano, Virgilio" userId="c1d56b00-8de4-4380-ab81-bd38fc57276e" providerId="ADAL" clId="{F62C96C4-81DD-42C4-8629-429243B73B7D}" dt="2023-03-30T12:52:09.754" v="4276" actId="931"/>
          <ac:spMkLst>
            <pc:docMk/>
            <pc:sldMk cId="920345106" sldId="2147327506"/>
            <ac:spMk id="26" creationId="{E0C1EFCF-E7AA-2DC8-2012-8B2B718E252E}"/>
          </ac:spMkLst>
        </pc:spChg>
        <pc:spChg chg="add del mod">
          <ac:chgData name="Romano, Virgilio" userId="c1d56b00-8de4-4380-ab81-bd38fc57276e" providerId="ADAL" clId="{F62C96C4-81DD-42C4-8629-429243B73B7D}" dt="2023-03-30T12:52:29.323" v="4280"/>
          <ac:spMkLst>
            <pc:docMk/>
            <pc:sldMk cId="920345106" sldId="2147327506"/>
            <ac:spMk id="29" creationId="{5C47EA54-5F82-42C9-853C-D9E10337DDC5}"/>
          </ac:spMkLst>
        </pc:spChg>
        <pc:spChg chg="add del mod">
          <ac:chgData name="Romano, Virgilio" userId="c1d56b00-8de4-4380-ab81-bd38fc57276e" providerId="ADAL" clId="{F62C96C4-81DD-42C4-8629-429243B73B7D}" dt="2023-03-30T12:52:29.323" v="4280"/>
          <ac:spMkLst>
            <pc:docMk/>
            <pc:sldMk cId="920345106" sldId="2147327506"/>
            <ac:spMk id="30" creationId="{866D4115-D917-06D4-98B2-01187A49F97B}"/>
          </ac:spMkLst>
        </pc:spChg>
        <pc:spChg chg="add del mod">
          <ac:chgData name="Romano, Virgilio" userId="c1d56b00-8de4-4380-ab81-bd38fc57276e" providerId="ADAL" clId="{F62C96C4-81DD-42C4-8629-429243B73B7D}" dt="2023-03-30T12:53:45.145" v="4314"/>
          <ac:spMkLst>
            <pc:docMk/>
            <pc:sldMk cId="920345106" sldId="2147327506"/>
            <ac:spMk id="33" creationId="{6193D3F3-2DDC-E7DF-1919-6BFEFF3DA712}"/>
          </ac:spMkLst>
        </pc:spChg>
        <pc:spChg chg="add mod">
          <ac:chgData name="Romano, Virgilio" userId="c1d56b00-8de4-4380-ab81-bd38fc57276e" providerId="ADAL" clId="{F62C96C4-81DD-42C4-8629-429243B73B7D}" dt="2023-03-30T12:54:00.727" v="4319"/>
          <ac:spMkLst>
            <pc:docMk/>
            <pc:sldMk cId="920345106" sldId="2147327506"/>
            <ac:spMk id="35" creationId="{6D1D19D6-92C4-ECA9-2E60-07279161FC4C}"/>
          </ac:spMkLst>
        </pc:spChg>
        <pc:spChg chg="add mod ord">
          <ac:chgData name="Romano, Virgilio" userId="c1d56b00-8de4-4380-ab81-bd38fc57276e" providerId="ADAL" clId="{F62C96C4-81DD-42C4-8629-429243B73B7D}" dt="2023-03-30T12:55:29.363" v="4325" actId="700"/>
          <ac:spMkLst>
            <pc:docMk/>
            <pc:sldMk cId="920345106" sldId="2147327506"/>
            <ac:spMk id="36" creationId="{A4248DEE-05C4-C01D-7AF5-476608B4F607}"/>
          </ac:spMkLst>
        </pc:spChg>
        <pc:spChg chg="add mod ord">
          <ac:chgData name="Romano, Virgilio" userId="c1d56b00-8de4-4380-ab81-bd38fc57276e" providerId="ADAL" clId="{F62C96C4-81DD-42C4-8629-429243B73B7D}" dt="2023-03-30T12:56:09.884" v="4409" actId="14100"/>
          <ac:spMkLst>
            <pc:docMk/>
            <pc:sldMk cId="920345106" sldId="2147327506"/>
            <ac:spMk id="37" creationId="{79C208EB-3A3D-63E9-D9C2-80B3843767D3}"/>
          </ac:spMkLst>
        </pc:spChg>
        <pc:graphicFrameChg chg="add del mod">
          <ac:chgData name="Romano, Virgilio" userId="c1d56b00-8de4-4380-ab81-bd38fc57276e" providerId="ADAL" clId="{F62C96C4-81DD-42C4-8629-429243B73B7D}" dt="2023-03-30T12:52:29.323" v="4280"/>
          <ac:graphicFrameMkLst>
            <pc:docMk/>
            <pc:sldMk cId="920345106" sldId="2147327506"/>
            <ac:graphicFrameMk id="31" creationId="{65D6E05C-064C-FEF9-ECEC-FACE6936F286}"/>
          </ac:graphicFrameMkLst>
        </pc:graphicFrameChg>
        <pc:graphicFrameChg chg="add mod">
          <ac:chgData name="Romano, Virgilio" userId="c1d56b00-8de4-4380-ab81-bd38fc57276e" providerId="ADAL" clId="{F62C96C4-81DD-42C4-8629-429243B73B7D}" dt="2023-03-30T12:53:16.727" v="4312"/>
          <ac:graphicFrameMkLst>
            <pc:docMk/>
            <pc:sldMk cId="920345106" sldId="2147327506"/>
            <ac:graphicFrameMk id="32" creationId="{83C43590-79E1-0DA7-9C3F-5B28BAC3572E}"/>
          </ac:graphicFrameMkLst>
        </pc:graphicFrameChg>
        <pc:picChg chg="add mod ord modCrop">
          <ac:chgData name="Romano, Virgilio" userId="c1d56b00-8de4-4380-ab81-bd38fc57276e" providerId="ADAL" clId="{F62C96C4-81DD-42C4-8629-429243B73B7D}" dt="2023-03-30T12:55:29.363" v="4325" actId="700"/>
          <ac:picMkLst>
            <pc:docMk/>
            <pc:sldMk cId="920345106" sldId="2147327506"/>
            <ac:picMk id="28" creationId="{599C40E0-B0EC-C7DC-FA18-05B63FAD51AE}"/>
          </ac:picMkLst>
        </pc:picChg>
        <pc:picChg chg="add del">
          <ac:chgData name="Romano, Virgilio" userId="c1d56b00-8de4-4380-ab81-bd38fc57276e" providerId="ADAL" clId="{F62C96C4-81DD-42C4-8629-429243B73B7D}" dt="2023-03-30T12:53:53.282" v="4318"/>
          <ac:picMkLst>
            <pc:docMk/>
            <pc:sldMk cId="920345106" sldId="2147327506"/>
            <ac:picMk id="34" creationId="{62C76319-87E4-306B-1DFD-0EA7AB6AD7F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9787377495244"/>
          <c:y val="0.17010753254505395"/>
          <c:w val="0.82687336559994218"/>
          <c:h val="0.69235965905599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C1-644C-928F-5A53F0E985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C1-644C-928F-5A53F0E985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C1-644C-928F-5A53F0E98575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Sheet1!$B$2:$B$4</c:f>
              <c:numCache>
                <c:formatCode>#,##0.0"%"</c:formatCode>
                <c:ptCount val="3"/>
                <c:pt idx="0">
                  <c:v>-1.8026863918323095</c:v>
                </c:pt>
                <c:pt idx="1">
                  <c:v>-2.1713339078108715</c:v>
                </c:pt>
                <c:pt idx="2">
                  <c:v>-8.4705858205285782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C1-644C-928F-5A53F0E985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rgbClr val="EF2A7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Sheet1!$C$2:$C$4</c:f>
              <c:numCache>
                <c:formatCode>#,##0.0"%"</c:formatCode>
                <c:ptCount val="3"/>
                <c:pt idx="0">
                  <c:v>-5.4115097905233496</c:v>
                </c:pt>
                <c:pt idx="1">
                  <c:v>-4.9769959181981296</c:v>
                </c:pt>
                <c:pt idx="2">
                  <c:v>-12.62572444810738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9E-4F46-8961-D832AC7BF7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84278128"/>
        <c:axId val="1884282288"/>
      </c:barChart>
      <c:catAx>
        <c:axId val="188427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282288"/>
        <c:crosses val="autoZero"/>
        <c:auto val="1"/>
        <c:lblAlgn val="ctr"/>
        <c:lblOffset val="100"/>
        <c:noMultiLvlLbl val="0"/>
      </c:catAx>
      <c:valAx>
        <c:axId val="1884282288"/>
        <c:scaling>
          <c:orientation val="minMax"/>
        </c:scaling>
        <c:delete val="0"/>
        <c:axPos val="l"/>
        <c:numFmt formatCode="#,##0.0&quot;%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2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.000 Litri nelle prime 11 settimane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142719.93019011358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D-4A35-A437-65677BA84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142001.30061112731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D-4A35-A437-65677BA840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Sheet1!$D$2</c:f>
              <c:numCache>
                <c:formatCode>#,##0.0</c:formatCode>
                <c:ptCount val="1"/>
                <c:pt idx="0">
                  <c:v>146506.66782296321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D-4A35-A437-65677BA840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Sheet1!$E$2</c:f>
              <c:numCache>
                <c:formatCode>#,##0.0</c:formatCode>
                <c:ptCount val="1"/>
                <c:pt idx="0">
                  <c:v>160228.28797092472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D-4A35-A437-65677BA840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Sheet1!$F$2</c:f>
              <c:numCache>
                <c:formatCode>#,##0.0</c:formatCode>
                <c:ptCount val="1"/>
                <c:pt idx="0">
                  <c:v>146524.56896901046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D-4A35-A437-65677BA840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Sheet1!$G$2</c:f>
              <c:numCache>
                <c:formatCode>#,##0.0</c:formatCode>
                <c:ptCount val="1"/>
                <c:pt idx="0">
                  <c:v>137432.14070918929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7D-4A35-A437-65677BA84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.000 Litri nelle prime 11 settimane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1"/>
                <c:pt idx="0">
                  <c:v>10754.610368754384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0-40D9-B28C-CDF8D84C91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Sheet1!$C$2:$C$3</c:f>
              <c:numCache>
                <c:formatCode>#,##0.0</c:formatCode>
                <c:ptCount val="1"/>
                <c:pt idx="0">
                  <c:v>11608.868076705561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0-40D9-B28C-CDF8D84C91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Sheet1!$D$2:$D$3</c:f>
              <c:numCache>
                <c:formatCode>#,##0.0</c:formatCode>
                <c:ptCount val="1"/>
                <c:pt idx="0">
                  <c:v>12483.267280782511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0-40D9-B28C-CDF8D84C91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Sheet1!$E$2:$E$3</c:f>
              <c:numCache>
                <c:formatCode>#,##0.0</c:formatCode>
                <c:ptCount val="1"/>
                <c:pt idx="0">
                  <c:v>17637.06970877435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40-40D9-B28C-CDF8D84C91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Sheet1!$F$2:$F$3</c:f>
              <c:numCache>
                <c:formatCode>#,##0.0</c:formatCode>
                <c:ptCount val="1"/>
                <c:pt idx="0">
                  <c:v>15903.832807495359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40-40D9-B28C-CDF8D84C91C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Sheet1!$G$2:$G$3</c:f>
              <c:numCache>
                <c:formatCode>#,##0.0</c:formatCode>
                <c:ptCount val="1"/>
                <c:pt idx="0">
                  <c:v>15825.971208022907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40-40D9-B28C-CDF8D84C9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.000 Litri nelle prime 11 settimane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1"/>
                <c:pt idx="0">
                  <c:v>420.0163629977589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E-4C01-ACC8-2DD35B9B2A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1"/>
                <c:pt idx="0">
                  <c:v>396.43505738264895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E-4C01-ACC8-2DD35B9B2A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1"/>
                <c:pt idx="0">
                  <c:v>374.06200584179447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E-4C01-ACC8-2DD35B9B2A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1"/>
                <c:pt idx="0">
                  <c:v>497.06717549872121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E-4C01-ACC8-2DD35B9B2A0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Sheet1!$F$2:$F$4</c:f>
              <c:numCache>
                <c:formatCode>#,##0</c:formatCode>
                <c:ptCount val="1"/>
                <c:pt idx="0">
                  <c:v>406.93340428204505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FE-4C01-ACC8-2DD35B9B2A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Sheet1!$G$2:$G$4</c:f>
              <c:numCache>
                <c:formatCode>#,##0</c:formatCode>
                <c:ptCount val="1"/>
                <c:pt idx="0">
                  <c:v>376.80468718201473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FE-4C01-ACC8-2DD35B9B2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Mio</a:t>
            </a:r>
            <a:r>
              <a:rPr lang="it-IT" baseline="0"/>
              <a:t> €</a:t>
            </a:r>
            <a:r>
              <a:rPr lang="it-IT"/>
              <a:t> nelle prime 11 settimane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408.13261734061513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D-4A35-A437-65677BA84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414.57533342444805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D-4A35-A437-65677BA840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433.63702284310443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D-4A35-A437-65677BA840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506.42296089451895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D-4A35-A437-65677BA840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460.3056676876829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D-4A35-A437-65677BA840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Vino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461.95377343314982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7D-4A35-A437-65677BA84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Mio</a:t>
            </a:r>
            <a:r>
              <a:rPr lang="it-IT" baseline="0"/>
              <a:t> €</a:t>
            </a:r>
            <a:r>
              <a:rPr lang="it-IT"/>
              <a:t> nelle prime 11 settimane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1"/>
                <c:pt idx="0">
                  <c:v>69.519484390882766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5-4A99-BE40-5C379F6014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1"/>
                <c:pt idx="0">
                  <c:v>73.755989962184017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5-4A99-BE40-5C379F6014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1"/>
                <c:pt idx="0">
                  <c:v>77.988983400493012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5-4A99-BE40-5C379F6014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1"/>
                <c:pt idx="0">
                  <c:v>118.48288853771896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F5-4A99-BE40-5C379F60144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Sheet1!$F$2:$F$3</c:f>
              <c:numCache>
                <c:formatCode>#,##0</c:formatCode>
                <c:ptCount val="1"/>
                <c:pt idx="0">
                  <c:v>103.77449203460864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F5-4A99-BE40-5C379F60144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Bollicine</c:v>
                </c:pt>
              </c:strCache>
            </c:strRef>
          </c:cat>
          <c:val>
            <c:numRef>
              <c:f>Sheet1!$G$2:$G$3</c:f>
              <c:numCache>
                <c:formatCode>#,##0</c:formatCode>
                <c:ptCount val="1"/>
                <c:pt idx="0">
                  <c:v>110.10492588312749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F5-4A99-BE40-5C379F6014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Mio</a:t>
            </a:r>
            <a:r>
              <a:rPr lang="it-IT" baseline="0"/>
              <a:t> €</a:t>
            </a:r>
            <a:r>
              <a:rPr lang="it-IT"/>
              <a:t> nelle prime 11 settimane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1"/>
                <c:pt idx="0">
                  <c:v>3.8482993434159591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4-4730-AEB0-395AB504AF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1"/>
                <c:pt idx="0">
                  <c:v>3.7332691949933303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4-4730-AEB0-395AB504AF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Sheet1!$D$2:$D$4</c:f>
              <c:numCache>
                <c:formatCode>#,##0.0</c:formatCode>
                <c:ptCount val="1"/>
                <c:pt idx="0">
                  <c:v>3.4977148728665459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4-4730-AEB0-395AB504AF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Sheet1!$E$2:$E$4</c:f>
              <c:numCache>
                <c:formatCode>#,##0.0</c:formatCode>
                <c:ptCount val="1"/>
                <c:pt idx="0">
                  <c:v>4.624093389350751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4-4730-AEB0-395AB504AF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Sheet1!$F$2:$F$4</c:f>
              <c:numCache>
                <c:formatCode>#,##0.0</c:formatCode>
                <c:ptCount val="1"/>
                <c:pt idx="0">
                  <c:v>4.0272010828120619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4-4730-AEB0-395AB504AF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1"/>
                <c:pt idx="0">
                  <c:v>Vino Liquoroso</c:v>
                </c:pt>
              </c:strCache>
            </c:strRef>
          </c:cat>
          <c:val>
            <c:numRef>
              <c:f>Sheet1!$G$2:$G$4</c:f>
              <c:numCache>
                <c:formatCode>#,##0.0</c:formatCode>
                <c:ptCount val="1"/>
                <c:pt idx="0">
                  <c:v>4.0013802882137233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04-4730-AEB0-395AB504AF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021551205182"/>
          <c:y val="0.16564822373791901"/>
          <c:w val="0.82687336559994218"/>
          <c:h val="0.69235965905599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D-4956-8A04-0DF58EFD8E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D-4956-8A04-0DF58EFD8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D-4956-8A04-0DF58EFD8EFB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 0,75lt</c:v>
                </c:pt>
                <c:pt idx="1">
                  <c:v>Prosecco Spumante</c:v>
                </c:pt>
                <c:pt idx="2">
                  <c:v>Metodo Classico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-0.2</c:v>
                </c:pt>
                <c:pt idx="1">
                  <c:v>4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BD-4956-8A04-0DF58EFD8E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80824972129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BD-4956-8A04-0DF58EFD8EFB}"/>
                </c:ext>
              </c:extLst>
            </c:dLbl>
            <c:dLbl>
              <c:idx val="1"/>
              <c:layout>
                <c:manualLayout>
                  <c:x val="-1.7990178354203239E-2"/>
                  <c:y val="-4.459308807134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BD-4956-8A04-0DF58EFD8EFB}"/>
                </c:ext>
              </c:extLst>
            </c:dLbl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 0,75lt</c:v>
                </c:pt>
                <c:pt idx="1">
                  <c:v>Prosecco Spumante</c:v>
                </c:pt>
                <c:pt idx="2">
                  <c:v>Metodo Classico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-8.6999999999999993</c:v>
                </c:pt>
                <c:pt idx="1">
                  <c:v>-7.1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BD-4956-8A04-0DF58EFD8E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84278128"/>
        <c:axId val="1884282288"/>
      </c:barChart>
      <c:catAx>
        <c:axId val="188427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282288"/>
        <c:crosses val="autoZero"/>
        <c:auto val="1"/>
        <c:lblAlgn val="ctr"/>
        <c:lblOffset val="100"/>
        <c:noMultiLvlLbl val="0"/>
      </c:catAx>
      <c:valAx>
        <c:axId val="188428228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2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81947037195749E-2"/>
          <c:y val="0.12086145370799736"/>
          <c:w val="0.78885185631247678"/>
          <c:h val="0.66396183899681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VINO</c:v>
                </c:pt>
              </c:strCache>
            </c:strRef>
          </c:tx>
          <c:spPr>
            <a:solidFill>
              <a:srgbClr val="EF2A7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DC-4AAA-A0DC-FA8B3D1B5C4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48-4461-8C0A-983E8A35C0C4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Val. Var. % vs AP</c:v>
                </c:pt>
                <c:pt idx="1">
                  <c:v>Vol. Var. % vs 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1.0415611951693069</c:v>
                </c:pt>
                <c:pt idx="1">
                  <c:v>-5.1135815690038866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8-4461-8C0A-983E8A35C0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Spumante</c:v>
                </c:pt>
              </c:strCache>
            </c:strRef>
          </c:tx>
          <c:spPr>
            <a:solidFill>
              <a:srgbClr val="A687B7"/>
            </a:solidFill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Val. Var. % vs AP</c:v>
                </c:pt>
                <c:pt idx="1">
                  <c:v>Vol. Var. % vs AP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0.14671425537069355</c:v>
                </c:pt>
                <c:pt idx="1">
                  <c:v>-4.0589156183625441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A-42A6-A225-500C2A5D0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854008576"/>
        <c:axId val="854010112"/>
      </c:barChart>
      <c:catAx>
        <c:axId val="8540085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854010112"/>
        <c:crosses val="autoZero"/>
        <c:auto val="1"/>
        <c:lblAlgn val="ctr"/>
        <c:lblOffset val="100"/>
        <c:noMultiLvlLbl val="0"/>
      </c:catAx>
      <c:valAx>
        <c:axId val="854010112"/>
        <c:scaling>
          <c:orientation val="minMax"/>
          <c:max val="5"/>
        </c:scaling>
        <c:delete val="0"/>
        <c:axPos val="b"/>
        <c:numFmt formatCode="#,##0_ ;\-#,##0\ " sourceLinked="0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Roboto" panose="02000000000000000000" pitchFamily="2" charset="0"/>
              </a:defRPr>
            </a:pPr>
            <a:endParaRPr lang="it-IT"/>
          </a:p>
        </c:txPr>
        <c:crossAx val="85400857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5235961181295522"/>
          <c:y val="0.87194942231776762"/>
          <c:w val="0.30521415576924293"/>
          <c:h val="7.3479067661337202E-2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03928475559343E-2"/>
          <c:y val="2.0833333333333332E-2"/>
          <c:w val="0.94341989751958344"/>
          <c:h val="0.73355998468941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Anno 2018</c:v>
                </c:pt>
                <c:pt idx="1">
                  <c:v>Anno 2019</c:v>
                </c:pt>
                <c:pt idx="2">
                  <c:v>Anno 2020</c:v>
                </c:pt>
                <c:pt idx="3">
                  <c:v>Anno 2021</c:v>
                </c:pt>
                <c:pt idx="4">
                  <c:v>Anno 2022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6055695.226191788</c:v>
                </c:pt>
                <c:pt idx="1">
                  <c:v>6960163.9809360597</c:v>
                </c:pt>
                <c:pt idx="2">
                  <c:v>7889716.2934077391</c:v>
                </c:pt>
                <c:pt idx="3">
                  <c:v>8093243.662698511</c:v>
                </c:pt>
                <c:pt idx="4">
                  <c:v>7679389.0464281831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2-48D1-8273-BC4760A92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Spumante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1380960192475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DD-4531-9E6E-D2C440321DE6}"/>
                </c:ext>
              </c:extLst>
            </c:dLbl>
            <c:dLbl>
              <c:idx val="2"/>
              <c:layout>
                <c:manualLayout>
                  <c:x val="0"/>
                  <c:y val="-5.21053423009623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51126684784535E-2"/>
                      <c:h val="0.135434164479440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ADD-4531-9E6E-D2C440321DE6}"/>
                </c:ext>
              </c:extLst>
            </c:dLbl>
            <c:dLbl>
              <c:idx val="3"/>
              <c:layout>
                <c:manualLayout>
                  <c:x val="2.2704696019427953E-3"/>
                  <c:y val="-6.2461450131233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DD-4531-9E6E-D2C440321DE6}"/>
                </c:ext>
              </c:extLst>
            </c:dLbl>
            <c:dLbl>
              <c:idx val="4"/>
              <c:layout>
                <c:manualLayout>
                  <c:x val="-1.1352348009714393E-3"/>
                  <c:y val="-3.8570374015748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DD-4531-9E6E-D2C440321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Anno 2018</c:v>
                </c:pt>
                <c:pt idx="1">
                  <c:v>Anno 2019</c:v>
                </c:pt>
                <c:pt idx="2">
                  <c:v>Anno 2020</c:v>
                </c:pt>
                <c:pt idx="3">
                  <c:v>Anno 2021</c:v>
                </c:pt>
                <c:pt idx="4">
                  <c:v>Anno 2022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461765.90808534005</c:v>
                </c:pt>
                <c:pt idx="1">
                  <c:v>706674.67339973105</c:v>
                </c:pt>
                <c:pt idx="2">
                  <c:v>898983.26001275366</c:v>
                </c:pt>
                <c:pt idx="3">
                  <c:v>926957.76467044745</c:v>
                </c:pt>
                <c:pt idx="4">
                  <c:v>889333.33118461445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2-48D1-8273-BC4760A921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1000494703"/>
        <c:axId val="1000508431"/>
      </c:barChart>
      <c:catAx>
        <c:axId val="100049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508431"/>
        <c:crosses val="autoZero"/>
        <c:auto val="1"/>
        <c:lblAlgn val="ctr"/>
        <c:lblOffset val="100"/>
        <c:noMultiLvlLbl val="0"/>
      </c:catAx>
      <c:valAx>
        <c:axId val="100050843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49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81947037195749E-2"/>
          <c:y val="6.7901234567901231E-2"/>
          <c:w val="0.83554337065412443"/>
          <c:h val="0.77745892874501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MDD</c:v>
                </c:pt>
              </c:strCache>
            </c:strRef>
          </c:tx>
          <c:spPr>
            <a:solidFill>
              <a:srgbClr val="A687B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DC-4AAA-A0DC-FA8B3D1B5C4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48-4461-8C0A-983E8A35C0C4}"/>
              </c:ext>
            </c:extLst>
          </c:dPt>
          <c:dLbls>
            <c:dLbl>
              <c:idx val="0"/>
              <c:numFmt formatCode="#,##0.0_ ;\-#,##0.0\ 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DC-4AAA-A0DC-FA8B3D1B5C49}"/>
                </c:ext>
              </c:extLst>
            </c:dLbl>
            <c:dLbl>
              <c:idx val="1"/>
              <c:numFmt formatCode="#,##0.0_ ;\-#,##0.0\ 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48-4461-8C0A-983E8A35C0C4}"/>
                </c:ext>
              </c:extLst>
            </c:dLbl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Val. Var. % vs AP</c:v>
                </c:pt>
                <c:pt idx="1">
                  <c:v>Vol. Var. % vs 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-4.5999999999999996</c:v>
                </c:pt>
                <c:pt idx="1">
                  <c:v>-8.8000000000000007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8-4461-8C0A-983E8A35C0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rgbClr val="EF2A79"/>
            </a:solidFill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Val. Var. % vs AP</c:v>
                </c:pt>
                <c:pt idx="1">
                  <c:v>Vol. Var. % vs AP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-2.5</c:v>
                </c:pt>
                <c:pt idx="1">
                  <c:v>-5.8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A-42A6-A225-500C2A5D0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854008576"/>
        <c:axId val="854010112"/>
      </c:barChart>
      <c:catAx>
        <c:axId val="8540085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854010112"/>
        <c:crosses val="autoZero"/>
        <c:auto val="1"/>
        <c:lblAlgn val="ctr"/>
        <c:lblOffset val="100"/>
        <c:noMultiLvlLbl val="0"/>
      </c:catAx>
      <c:valAx>
        <c:axId val="854010112"/>
        <c:scaling>
          <c:orientation val="minMax"/>
          <c:max val="5"/>
        </c:scaling>
        <c:delete val="0"/>
        <c:axPos val="b"/>
        <c:numFmt formatCode="#,##0_ ;\-#,##0\ " sourceLinked="0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Roboto" panose="02000000000000000000" pitchFamily="2" charset="0"/>
              </a:defRPr>
            </a:pPr>
            <a:endParaRPr lang="it-IT"/>
          </a:p>
        </c:txPr>
        <c:crossAx val="85400857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1.3685917246691968E-3"/>
          <c:y val="8.9111907262180246E-4"/>
          <c:w val="0.25232879166554695"/>
          <c:h val="0.21796948862905896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2-4F16-8FD4-522242850596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Bianco</c:v>
                </c:pt>
                <c:pt idx="1">
                  <c:v>Rosato</c:v>
                </c:pt>
                <c:pt idx="2">
                  <c:v>Rosso</c:v>
                </c:pt>
              </c:strCache>
            </c:strRef>
          </c:cat>
          <c:val>
            <c:numRef>
              <c:f>Sheet1!$B$2:$B$4</c:f>
              <c:numCache>
                <c:formatCode>#,##0.0"%"</c:formatCode>
                <c:ptCount val="3"/>
                <c:pt idx="0">
                  <c:v>-1.5766449280783537</c:v>
                </c:pt>
                <c:pt idx="1">
                  <c:v>5.0925414621131706</c:v>
                </c:pt>
                <c:pt idx="2">
                  <c:v>-3.370233504245431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2-4F16-8FD4-5222428505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Bianco</c:v>
                </c:pt>
                <c:pt idx="1">
                  <c:v>Rosato</c:v>
                </c:pt>
                <c:pt idx="2">
                  <c:v>Rosso</c:v>
                </c:pt>
              </c:strCache>
            </c:strRef>
          </c:cat>
          <c:val>
            <c:numRef>
              <c:f>Sheet1!$C$2:$C$4</c:f>
              <c:numCache>
                <c:formatCode>#,##0.0"%"</c:formatCode>
                <c:ptCount val="3"/>
                <c:pt idx="0">
                  <c:v>-4.0727794026620003</c:v>
                </c:pt>
                <c:pt idx="1">
                  <c:v>0.44246925336499532</c:v>
                </c:pt>
                <c:pt idx="2">
                  <c:v>-7.6434378383390973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F-43D2-8EBA-4E83B61469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16586816"/>
        <c:axId val="1316587632"/>
      </c:barChart>
      <c:catAx>
        <c:axId val="131658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7632"/>
        <c:crosses val="autoZero"/>
        <c:auto val="1"/>
        <c:lblAlgn val="ctr"/>
        <c:lblOffset val="100"/>
        <c:noMultiLvlLbl val="0"/>
      </c:catAx>
      <c:valAx>
        <c:axId val="1316587632"/>
        <c:scaling>
          <c:orientation val="minMax"/>
        </c:scaling>
        <c:delete val="0"/>
        <c:axPos val="b"/>
        <c:numFmt formatCode="#,##0.0&quot;%&quot;" sourceLinked="1"/>
        <c:majorTickMark val="none"/>
        <c:minorTickMark val="none"/>
        <c:tickLblPos val="nextTo"/>
        <c:spPr>
          <a:noFill/>
          <a:ln>
            <a:solidFill>
              <a:srgbClr val="8E90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81947037195749E-2"/>
          <c:y val="6.7901234567901231E-2"/>
          <c:w val="0.83554337065412443"/>
          <c:h val="0.77745892874501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MDD</c:v>
                </c:pt>
              </c:strCache>
            </c:strRef>
          </c:tx>
          <c:spPr>
            <a:solidFill>
              <a:srgbClr val="A687B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8D-493D-8C0F-88AAE297A59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8D-493D-8C0F-88AAE297A593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Val. Var. % vs AP</c:v>
                </c:pt>
                <c:pt idx="1">
                  <c:v>Vol. Var. % vs 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-2.2000000000000002</c:v>
                </c:pt>
                <c:pt idx="1">
                  <c:v>-4.7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8D-493D-8C0F-88AAE297A5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rgbClr val="EF2A79"/>
            </a:solidFill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Val. Var. % vs AP</c:v>
                </c:pt>
                <c:pt idx="1">
                  <c:v>Vol. Var. % vs AP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-1</c:v>
                </c:pt>
                <c:pt idx="1">
                  <c:v>-5.4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D-493D-8C0F-88AAE297A5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854008576"/>
        <c:axId val="854010112"/>
      </c:barChart>
      <c:catAx>
        <c:axId val="8540085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854010112"/>
        <c:crosses val="autoZero"/>
        <c:auto val="1"/>
        <c:lblAlgn val="ctr"/>
        <c:lblOffset val="100"/>
        <c:noMultiLvlLbl val="0"/>
      </c:catAx>
      <c:valAx>
        <c:axId val="854010112"/>
        <c:scaling>
          <c:orientation val="minMax"/>
          <c:max val="5"/>
        </c:scaling>
        <c:delete val="0"/>
        <c:axPos val="b"/>
        <c:numFmt formatCode="#,##0_ ;\-#,##0\ " sourceLinked="0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Roboto" panose="02000000000000000000" pitchFamily="2" charset="0"/>
              </a:defRPr>
            </a:pPr>
            <a:endParaRPr lang="it-IT"/>
          </a:p>
        </c:txPr>
        <c:crossAx val="85400857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1.3685917246691968E-3"/>
          <c:y val="8.9111907262180246E-4"/>
          <c:w val="0.25232879166554695"/>
          <c:h val="0.21796948862905896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Anno 2018</c:v>
                </c:pt>
                <c:pt idx="1">
                  <c:v>Anno 2019</c:v>
                </c:pt>
                <c:pt idx="2">
                  <c:v>Anno 2020</c:v>
                </c:pt>
                <c:pt idx="3">
                  <c:v>Anno 2021</c:v>
                </c:pt>
                <c:pt idx="4">
                  <c:v>Anno 2022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14.277492065724068</c:v>
                </c:pt>
                <c:pt idx="1">
                  <c:v>14.384559813589437</c:v>
                </c:pt>
                <c:pt idx="2">
                  <c:v>14.632472325341608</c:v>
                </c:pt>
                <c:pt idx="3">
                  <c:v>14.513655896239861</c:v>
                </c:pt>
                <c:pt idx="4">
                  <c:v>14.10902377376182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2-48D1-8273-BC4760A92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Vino 0,75lt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Anno 2018</c:v>
                </c:pt>
                <c:pt idx="1">
                  <c:v>Anno 2019</c:v>
                </c:pt>
                <c:pt idx="2">
                  <c:v>Anno 2020</c:v>
                </c:pt>
                <c:pt idx="3">
                  <c:v>Anno 2021</c:v>
                </c:pt>
                <c:pt idx="4">
                  <c:v>Anno 2022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6.6513610119748172</c:v>
                </c:pt>
                <c:pt idx="1">
                  <c:v>7.0953167440323774</c:v>
                </c:pt>
                <c:pt idx="2">
                  <c:v>7.6443430970009123</c:v>
                </c:pt>
                <c:pt idx="3">
                  <c:v>7.469154109080903</c:v>
                </c:pt>
                <c:pt idx="4">
                  <c:v>7.1125193770699919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2-48D1-8273-BC4760A921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Anno 2018</c:v>
                </c:pt>
                <c:pt idx="1">
                  <c:v>Anno 2019</c:v>
                </c:pt>
                <c:pt idx="2">
                  <c:v>Anno 2020</c:v>
                </c:pt>
                <c:pt idx="3">
                  <c:v>Anno 2021</c:v>
                </c:pt>
                <c:pt idx="4">
                  <c:v>Anno 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818F-4BB2-A6EC-F3AAAA8F82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Spumante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Anno 2018</c:v>
                </c:pt>
                <c:pt idx="1">
                  <c:v>Anno 2019</c:v>
                </c:pt>
                <c:pt idx="2">
                  <c:v>Anno 2020</c:v>
                </c:pt>
                <c:pt idx="3">
                  <c:v>Anno 2021</c:v>
                </c:pt>
                <c:pt idx="4">
                  <c:v>Anno 2022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5.6136722188568449</c:v>
                </c:pt>
                <c:pt idx="1">
                  <c:v>5.4916893093319432</c:v>
                </c:pt>
                <c:pt idx="2">
                  <c:v>5.8647742538464449</c:v>
                </c:pt>
                <c:pt idx="3">
                  <c:v>6.0835683289468463</c:v>
                </c:pt>
                <c:pt idx="4">
                  <c:v>6.1293058222026531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F-4BB2-A6EC-F3AAAA8F82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000494703"/>
        <c:axId val="1000508431"/>
      </c:barChart>
      <c:catAx>
        <c:axId val="100049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508431"/>
        <c:crosses val="autoZero"/>
        <c:auto val="1"/>
        <c:lblAlgn val="ctr"/>
        <c:lblOffset val="100"/>
        <c:noMultiLvlLbl val="0"/>
      </c:catAx>
      <c:valAx>
        <c:axId val="100050843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0049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4806886533693"/>
          <c:y val="2.980069584731463E-2"/>
          <c:w val="0.56798347924483494"/>
          <c:h val="0.95394437914505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2-4F16-8FD4-522242850596}"/>
              </c:ext>
            </c:extLst>
          </c:dPt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1.RIBOLLA (Friuli V.G.)</c:v>
                </c:pt>
                <c:pt idx="1">
                  <c:v>2.MULLER THURGAU (Trentino Alto Adige)</c:v>
                </c:pt>
                <c:pt idx="2">
                  <c:v>3.VERMENTINO (Sardegna, Toscana, Liguria)</c:v>
                </c:pt>
                <c:pt idx="3">
                  <c:v>4.GRILLO (Sicilia)</c:v>
                </c:pt>
                <c:pt idx="4">
                  <c:v>5.VALPOLICELLA RIPASSO (Veneto)</c:v>
                </c:pt>
                <c:pt idx="5">
                  <c:v>6.VERNACCIA (Toscana)</c:v>
                </c:pt>
                <c:pt idx="6">
                  <c:v>7.PINOT NERO (Internazionale)</c:v>
                </c:pt>
                <c:pt idx="7">
                  <c:v>8.ORVIETO (Umbria, Lazio)</c:v>
                </c:pt>
                <c:pt idx="8">
                  <c:v>9.AGLIANICO (Basilicata, Campania, Puglia, Molise)</c:v>
                </c:pt>
                <c:pt idx="9">
                  <c:v>10.ORTRUGO (Emilia Romagna, Lombardia)</c:v>
                </c:pt>
                <c:pt idx="10">
                  <c:v>11.NEBBIOLO (Piemonte, Lombardia)</c:v>
                </c:pt>
                <c:pt idx="11">
                  <c:v>12.SAGRANTINO (Umbria)</c:v>
                </c:pt>
                <c:pt idx="12">
                  <c:v>13.SOAVE (Veneto)</c:v>
                </c:pt>
                <c:pt idx="13">
                  <c:v>14.NEGROAMARO (Puglia)</c:v>
                </c:pt>
                <c:pt idx="14">
                  <c:v>15.CIRÓ (Calabria)</c:v>
                </c:pt>
              </c:strCache>
            </c:strRef>
          </c:cat>
          <c:val>
            <c:numRef>
              <c:f>Sheet1!$B$2:$B$16</c:f>
              <c:numCache>
                <c:formatCode>#,##0.0_ ;[Red]\-#,##0.0\ </c:formatCode>
                <c:ptCount val="15"/>
                <c:pt idx="0">
                  <c:v>12.235159811705909</c:v>
                </c:pt>
                <c:pt idx="1">
                  <c:v>9.9580683381008051</c:v>
                </c:pt>
                <c:pt idx="2">
                  <c:v>9.9275759321246486</c:v>
                </c:pt>
                <c:pt idx="3">
                  <c:v>5.3775028149022113</c:v>
                </c:pt>
                <c:pt idx="4">
                  <c:v>4.0695737459726118</c:v>
                </c:pt>
                <c:pt idx="5">
                  <c:v>3.3210252542378229</c:v>
                </c:pt>
                <c:pt idx="6">
                  <c:v>3.3075369990569308</c:v>
                </c:pt>
                <c:pt idx="7">
                  <c:v>3.073531302825121</c:v>
                </c:pt>
                <c:pt idx="8">
                  <c:v>2.9351646982840163</c:v>
                </c:pt>
                <c:pt idx="9" formatCode="#,##0.0&quot;%&quot;">
                  <c:v>2.3601637606960426</c:v>
                </c:pt>
                <c:pt idx="10" formatCode="#,##0.0&quot;%&quot;">
                  <c:v>2.1521349577881206</c:v>
                </c:pt>
                <c:pt idx="11" formatCode="#,##0.0&quot;%&quot;">
                  <c:v>2.1228932320140204</c:v>
                </c:pt>
                <c:pt idx="12" formatCode="#,##0.0&quot;%&quot;">
                  <c:v>1.6934932212650098</c:v>
                </c:pt>
                <c:pt idx="13" formatCode="#,##0.0&quot;%&quot;">
                  <c:v>1.0939097760050775</c:v>
                </c:pt>
                <c:pt idx="14" formatCode="#,##0.0&quot;%&quot;">
                  <c:v>0.96619720029797918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2-4F16-8FD4-5222428505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1.RIBOLLA (Friuli V.G.)</c:v>
                </c:pt>
                <c:pt idx="1">
                  <c:v>2.MULLER THURGAU (Trentino Alto Adige)</c:v>
                </c:pt>
                <c:pt idx="2">
                  <c:v>3.VERMENTINO (Sardegna, Toscana, Liguria)</c:v>
                </c:pt>
                <c:pt idx="3">
                  <c:v>4.GRILLO (Sicilia)</c:v>
                </c:pt>
                <c:pt idx="4">
                  <c:v>5.VALPOLICELLA RIPASSO (Veneto)</c:v>
                </c:pt>
                <c:pt idx="5">
                  <c:v>6.VERNACCIA (Toscana)</c:v>
                </c:pt>
                <c:pt idx="6">
                  <c:v>7.PINOT NERO (Internazionale)</c:v>
                </c:pt>
                <c:pt idx="7">
                  <c:v>8.ORVIETO (Umbria, Lazio)</c:v>
                </c:pt>
                <c:pt idx="8">
                  <c:v>9.AGLIANICO (Basilicata, Campania, Puglia, Molise)</c:v>
                </c:pt>
                <c:pt idx="9">
                  <c:v>10.ORTRUGO (Emilia Romagna, Lombardia)</c:v>
                </c:pt>
                <c:pt idx="10">
                  <c:v>11.NEBBIOLO (Piemonte, Lombardia)</c:v>
                </c:pt>
                <c:pt idx="11">
                  <c:v>12.SAGRANTINO (Umbria)</c:v>
                </c:pt>
                <c:pt idx="12">
                  <c:v>13.SOAVE (Veneto)</c:v>
                </c:pt>
                <c:pt idx="13">
                  <c:v>14.NEGROAMARO (Puglia)</c:v>
                </c:pt>
                <c:pt idx="14">
                  <c:v>15.CIRÓ (Calabria)</c:v>
                </c:pt>
              </c:strCache>
            </c:strRef>
          </c:cat>
          <c:val>
            <c:numRef>
              <c:f>Sheet1!$C$2:$C$16</c:f>
              <c:numCache>
                <c:formatCode>#,##0.0_ ;[Red]\-#,##0.0\ </c:formatCode>
                <c:ptCount val="15"/>
                <c:pt idx="0">
                  <c:v>14.955107386786914</c:v>
                </c:pt>
                <c:pt idx="1">
                  <c:v>9.9893538650968736</c:v>
                </c:pt>
                <c:pt idx="2">
                  <c:v>6.4251263627249102</c:v>
                </c:pt>
                <c:pt idx="3">
                  <c:v>-1.174838619993432</c:v>
                </c:pt>
                <c:pt idx="4">
                  <c:v>2.1093364429855281</c:v>
                </c:pt>
                <c:pt idx="5">
                  <c:v>-1.9517278839550858</c:v>
                </c:pt>
                <c:pt idx="6">
                  <c:v>2.2955509819082858</c:v>
                </c:pt>
                <c:pt idx="7">
                  <c:v>-2.1549200060036546</c:v>
                </c:pt>
                <c:pt idx="8">
                  <c:v>1.0142446948635293</c:v>
                </c:pt>
                <c:pt idx="9">
                  <c:v>-1.0424486868127087</c:v>
                </c:pt>
                <c:pt idx="10">
                  <c:v>-2.0760841189726098</c:v>
                </c:pt>
                <c:pt idx="11">
                  <c:v>2.5796037846609718</c:v>
                </c:pt>
                <c:pt idx="12">
                  <c:v>-2.6872995568185751</c:v>
                </c:pt>
                <c:pt idx="13">
                  <c:v>-5.3486847828603725</c:v>
                </c:pt>
                <c:pt idx="14">
                  <c:v>-2.6057725723629472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2-4600-A740-351357787D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3"/>
        <c:axId val="1316586816"/>
        <c:axId val="1316587632"/>
      </c:barChart>
      <c:catAx>
        <c:axId val="131658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7632"/>
        <c:crosses val="autoZero"/>
        <c:auto val="1"/>
        <c:lblAlgn val="ctr"/>
        <c:lblOffset val="100"/>
        <c:noMultiLvlLbl val="0"/>
      </c:catAx>
      <c:valAx>
        <c:axId val="1316587632"/>
        <c:scaling>
          <c:orientation val="minMax"/>
        </c:scaling>
        <c:delete val="1"/>
        <c:axPos val="t"/>
        <c:numFmt formatCode="#,##0.0_ ;[Red]\-#,##0.0\ " sourceLinked="1"/>
        <c:majorTickMark val="none"/>
        <c:minorTickMark val="none"/>
        <c:tickLblPos val="nextTo"/>
        <c:crossAx val="13165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Still Wine</c:v>
                </c:pt>
                <c:pt idx="1">
                  <c:v>Francia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4"/>
                <c:pt idx="0">
                  <c:v>-6.3</c:v>
                </c:pt>
                <c:pt idx="1">
                  <c:v>-7.5</c:v>
                </c:pt>
                <c:pt idx="2">
                  <c:v>-3.6</c:v>
                </c:pt>
                <c:pt idx="3">
                  <c:v>-3.8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7-4D1D-8B36-EEE50F877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Still Wine</c:v>
                </c:pt>
                <c:pt idx="1">
                  <c:v>Francia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4"/>
                <c:pt idx="0">
                  <c:v>-9.5</c:v>
                </c:pt>
                <c:pt idx="1">
                  <c:v>-12.7</c:v>
                </c:pt>
                <c:pt idx="2">
                  <c:v>-5.5</c:v>
                </c:pt>
                <c:pt idx="3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7-4D1D-8B36-EEE50F877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9570335"/>
        <c:axId val="1629549951"/>
      </c:barChart>
      <c:catAx>
        <c:axId val="162957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49951"/>
        <c:crosses val="autoZero"/>
        <c:auto val="1"/>
        <c:lblAlgn val="ctr"/>
        <c:lblOffset val="100"/>
        <c:noMultiLvlLbl val="0"/>
      </c:catAx>
      <c:valAx>
        <c:axId val="1629549951"/>
        <c:scaling>
          <c:orientation val="minMax"/>
        </c:scaling>
        <c:delete val="0"/>
        <c:axPos val="l"/>
        <c:numFmt formatCode="#,##0.0_ ;\-#,##0.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7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148106244230725"/>
          <c:y val="0.8945516613732114"/>
          <c:w val="0.40438558791956125"/>
          <c:h val="0.10544833862678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Sparkling Wine</c:v>
                </c:pt>
                <c:pt idx="1">
                  <c:v>Francia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-0.4</c:v>
                </c:pt>
                <c:pt idx="1">
                  <c:v>-13.5</c:v>
                </c:pt>
                <c:pt idx="2">
                  <c:v>-1.3</c:v>
                </c:pt>
                <c:pt idx="3">
                  <c:v>-1.8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F-4E79-9457-EBE1378D97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Sparkling Wine</c:v>
                </c:pt>
                <c:pt idx="1">
                  <c:v>Francia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</c:v>
                </c:pt>
                <c:pt idx="1">
                  <c:v>-19.5</c:v>
                </c:pt>
                <c:pt idx="2">
                  <c:v>-6.2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F-4E79-9457-EBE1378D97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9570335"/>
        <c:axId val="1629549951"/>
      </c:barChart>
      <c:catAx>
        <c:axId val="162957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49951"/>
        <c:crosses val="autoZero"/>
        <c:auto val="1"/>
        <c:lblAlgn val="ctr"/>
        <c:lblOffset val="100"/>
        <c:noMultiLvlLbl val="0"/>
      </c:catAx>
      <c:valAx>
        <c:axId val="1629549951"/>
        <c:scaling>
          <c:orientation val="minMax"/>
        </c:scaling>
        <c:delete val="0"/>
        <c:axPos val="l"/>
        <c:numFmt formatCode="#,##0.0_ ;\-#,##0.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7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Still Wine</c:v>
                </c:pt>
                <c:pt idx="1">
                  <c:v>Imported</c:v>
                </c:pt>
                <c:pt idx="2">
                  <c:v>Francia</c:v>
                </c:pt>
                <c:pt idx="3">
                  <c:v>Italia</c:v>
                </c:pt>
                <c:pt idx="4">
                  <c:v>Spagna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-3</c:v>
                </c:pt>
                <c:pt idx="1">
                  <c:v>-2.9</c:v>
                </c:pt>
                <c:pt idx="2">
                  <c:v>-1.3</c:v>
                </c:pt>
                <c:pt idx="3">
                  <c:v>-6.3</c:v>
                </c:pt>
                <c:pt idx="4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7-4D1D-8B36-EEE50F877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Still Wine</c:v>
                </c:pt>
                <c:pt idx="1">
                  <c:v>Imported</c:v>
                </c:pt>
                <c:pt idx="2">
                  <c:v>Francia</c:v>
                </c:pt>
                <c:pt idx="3">
                  <c:v>Italia</c:v>
                </c:pt>
                <c:pt idx="4">
                  <c:v>Spagna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-6.7</c:v>
                </c:pt>
                <c:pt idx="1">
                  <c:v>-7</c:v>
                </c:pt>
                <c:pt idx="2">
                  <c:v>-3.5</c:v>
                </c:pt>
                <c:pt idx="3">
                  <c:v>-10.199999999999999</c:v>
                </c:pt>
                <c:pt idx="4">
                  <c:v>-6.1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7-4D1D-8B36-EEE50F877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9570335"/>
        <c:axId val="1629549951"/>
      </c:barChart>
      <c:catAx>
        <c:axId val="162957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49951"/>
        <c:crosses val="autoZero"/>
        <c:auto val="1"/>
        <c:lblAlgn val="ctr"/>
        <c:lblOffset val="100"/>
        <c:noMultiLvlLbl val="0"/>
      </c:catAx>
      <c:valAx>
        <c:axId val="1629549951"/>
        <c:scaling>
          <c:orientation val="minMax"/>
        </c:scaling>
        <c:delete val="0"/>
        <c:axPos val="l"/>
        <c:numFmt formatCode="#,##0.0_ ;\-#,##0.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7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1246013603135E-2"/>
          <c:y val="6.9871974736054485E-2"/>
          <c:w val="0.92148543260049487"/>
          <c:h val="0.72433140222600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Sparkling Wine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-1.9</c:v>
                </c:pt>
                <c:pt idx="1">
                  <c:v>-6</c:v>
                </c:pt>
                <c:pt idx="2">
                  <c:v>3</c:v>
                </c:pt>
                <c:pt idx="3">
                  <c:v>-2.5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F-4E79-9457-EBE1378D97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Sparkling Wine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-6.4</c:v>
                </c:pt>
                <c:pt idx="1">
                  <c:v>-9.5</c:v>
                </c:pt>
                <c:pt idx="2">
                  <c:v>0</c:v>
                </c:pt>
                <c:pt idx="3">
                  <c:v>-4.8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F-4E79-9457-EBE1378D97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9570335"/>
        <c:axId val="1629549951"/>
      </c:barChart>
      <c:catAx>
        <c:axId val="162957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49951"/>
        <c:crosses val="autoZero"/>
        <c:auto val="1"/>
        <c:lblAlgn val="ctr"/>
        <c:lblOffset val="100"/>
        <c:noMultiLvlLbl val="0"/>
      </c:catAx>
      <c:valAx>
        <c:axId val="1629549951"/>
        <c:scaling>
          <c:orientation val="minMax"/>
        </c:scaling>
        <c:delete val="0"/>
        <c:axPos val="l"/>
        <c:numFmt formatCode="#,##0.0_ ;\-#,##0.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57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03928475559343E-2"/>
          <c:y val="2.0833333333333332E-2"/>
          <c:w val="0.94341989751958344"/>
          <c:h val="0.73355998468941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0">
                <a:solidFill>
                  <a:srgbClr val="4E106F">
                    <a:alpha val="73000"/>
                  </a:srgb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Totale</c:v>
                </c:pt>
                <c:pt idx="1">
                  <c:v>Italia</c:v>
                </c:pt>
                <c:pt idx="2">
                  <c:v>Francia</c:v>
                </c:pt>
                <c:pt idx="3">
                  <c:v>Spagna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7.98</c:v>
                </c:pt>
                <c:pt idx="1">
                  <c:v>10.4</c:v>
                </c:pt>
                <c:pt idx="2">
                  <c:v>13.25</c:v>
                </c:pt>
                <c:pt idx="3">
                  <c:v>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2-48D1-8273-BC4760A92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Sparkling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Totale</c:v>
                </c:pt>
                <c:pt idx="1">
                  <c:v>Italia</c:v>
                </c:pt>
                <c:pt idx="2">
                  <c:v>Francia</c:v>
                </c:pt>
                <c:pt idx="3">
                  <c:v>Spagna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6.94</c:v>
                </c:pt>
                <c:pt idx="1">
                  <c:v>4.5199999999999996</c:v>
                </c:pt>
                <c:pt idx="2">
                  <c:v>25.45</c:v>
                </c:pt>
                <c:pt idx="3">
                  <c:v>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2-48D1-8273-BC4760A921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494703"/>
        <c:axId val="1000508431"/>
      </c:lineChart>
      <c:catAx>
        <c:axId val="100049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508431"/>
        <c:crosses val="autoZero"/>
        <c:auto val="1"/>
        <c:lblAlgn val="ctr"/>
        <c:lblOffset val="100"/>
        <c:noMultiLvlLbl val="0"/>
      </c:catAx>
      <c:valAx>
        <c:axId val="100050843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49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97632338787278E-2"/>
          <c:y val="8.3030278265843992E-3"/>
          <c:w val="0.4696532294954785"/>
          <c:h val="0.1432975115433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03928475559343E-2"/>
          <c:y val="2.0833333333333332E-2"/>
          <c:w val="0.94341989751958344"/>
          <c:h val="0.73355998468941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0">
                <a:solidFill>
                  <a:srgbClr val="4E106F">
                    <a:alpha val="73000"/>
                  </a:srgb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Totale</c:v>
                </c:pt>
                <c:pt idx="1">
                  <c:v>Italia </c:v>
                </c:pt>
                <c:pt idx="2">
                  <c:v>Francia </c:v>
                </c:pt>
                <c:pt idx="3">
                  <c:v>Spagna 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2.2999999999999998</c:v>
                </c:pt>
                <c:pt idx="1">
                  <c:v>2.78</c:v>
                </c:pt>
                <c:pt idx="2">
                  <c:v>2.42</c:v>
                </c:pt>
                <c:pt idx="3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8C-4BF4-87E4-712EE3DD31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Sparkling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Totale</c:v>
                </c:pt>
                <c:pt idx="1">
                  <c:v>Italia </c:v>
                </c:pt>
                <c:pt idx="2">
                  <c:v>Francia </c:v>
                </c:pt>
                <c:pt idx="3">
                  <c:v>Spagna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4.3099999999999996</c:v>
                </c:pt>
                <c:pt idx="1">
                  <c:v>7.41</c:v>
                </c:pt>
                <c:pt idx="2">
                  <c:v>25.48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8C-4BF4-87E4-712EE3DD31C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494703"/>
        <c:axId val="1000508431"/>
      </c:lineChart>
      <c:catAx>
        <c:axId val="100049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508431"/>
        <c:crosses val="autoZero"/>
        <c:auto val="1"/>
        <c:lblAlgn val="ctr"/>
        <c:lblOffset val="100"/>
        <c:noMultiLvlLbl val="0"/>
      </c:catAx>
      <c:valAx>
        <c:axId val="100050843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49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97632338787278E-2"/>
          <c:y val="8.3030278265843992E-3"/>
          <c:w val="0.42695744741078068"/>
          <c:h val="0.1432975115433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Andamento Prezzo lt per quadrimestre anno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2487582810685832E-2"/>
          <c:y val="0.28593230128708585"/>
          <c:w val="0.9750248343786283"/>
          <c:h val="0.68237490420699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Sheet1!$B$2:$B$4</c:f>
              <c:numCache>
                <c:formatCode>#,##0.0"%"</c:formatCode>
                <c:ptCount val="3"/>
                <c:pt idx="0">
                  <c:v>3.815288087058915</c:v>
                </c:pt>
                <c:pt idx="1">
                  <c:v>2.9526134618644084</c:v>
                </c:pt>
                <c:pt idx="2">
                  <c:v>4.755562894608512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D-4A35-A437-65677BA84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1° quadrimestre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Sheet1!$C$2:$C$4</c:f>
              <c:numCache>
                <c:formatCode>#,##0.0"%"</c:formatCode>
                <c:ptCount val="3"/>
                <c:pt idx="0">
                  <c:v>-0.27212945391545484</c:v>
                </c:pt>
                <c:pt idx="1">
                  <c:v>-1.5803751156771315</c:v>
                </c:pt>
                <c:pt idx="2">
                  <c:v>3.8220335115658122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D-4A35-A437-65677BA840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2° quadrimestre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Sheet1!$D$2:$D$4</c:f>
              <c:numCache>
                <c:formatCode>#,##0.0"%"</c:formatCode>
                <c:ptCount val="3"/>
                <c:pt idx="0">
                  <c:v>5.463847182209201</c:v>
                </c:pt>
                <c:pt idx="1">
                  <c:v>4.7609088851950352</c:v>
                </c:pt>
                <c:pt idx="2">
                  <c:v>6.3818282908827388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D-4A35-A437-65677BA840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3° quadrimestre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Sheet1!$E$2:$E$4</c:f>
              <c:numCache>
                <c:formatCode>#,##0.0"%"</c:formatCode>
                <c:ptCount val="3"/>
                <c:pt idx="0">
                  <c:v>6.0640956473257051</c:v>
                </c:pt>
                <c:pt idx="1">
                  <c:v>4.2451468713699771</c:v>
                </c:pt>
                <c:pt idx="2">
                  <c:v>4.455573261829386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D-4A35-A437-65677BA84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591263"/>
        <c:axId val="522607487"/>
      </c:barChart>
      <c:catAx>
        <c:axId val="5225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2607487"/>
        <c:crosses val="autoZero"/>
        <c:auto val="1"/>
        <c:lblAlgn val="ctr"/>
        <c:lblOffset val="100"/>
        <c:noMultiLvlLbl val="0"/>
      </c:catAx>
      <c:valAx>
        <c:axId val="522607487"/>
        <c:scaling>
          <c:orientation val="minMax"/>
        </c:scaling>
        <c:delete val="1"/>
        <c:axPos val="l"/>
        <c:numFmt formatCode="#,##0.0&quot;%&quot;" sourceLinked="1"/>
        <c:majorTickMark val="none"/>
        <c:minorTickMark val="none"/>
        <c:tickLblPos val="nextTo"/>
        <c:crossAx val="522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895390973524627"/>
          <c:y val="9.394043751029392E-2"/>
          <c:w val="0.59117396954871204"/>
          <c:h val="6.5220685753124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 vert="horz"/>
          <a:lstStyle/>
          <a:p>
            <a:pPr algn="ctr">
              <a:defRPr/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endpoints</c:v>
          </c:tx>
          <c:spPr>
            <a:solidFill>
              <a:schemeClr val="accent1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76-4E11-B85A-E5AF358FE6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76-4E11-B85A-E5AF358FE6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76-4E11-B85A-E5AF358FE6B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776-4E11-B85A-E5AF358FE6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76-4E11-B85A-E5AF358FE6B5}"/>
              </c:ext>
            </c:extLst>
          </c:dPt>
          <c:dLbls>
            <c:dLbl>
              <c:idx val="0"/>
              <c:numFmt formatCode="#0.#,,&quot;M&quot;" sourceLinked="0"/>
              <c:spPr>
                <a:solidFill>
                  <a:schemeClr val="tx2"/>
                </a:solidFill>
              </c:spPr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76-4E11-B85A-E5AF358FE6B5}"/>
                </c:ext>
              </c:extLst>
            </c:dLbl>
            <c:dLbl>
              <c:idx val="4"/>
              <c:numFmt formatCode="#0.#,,&quot;M&quot;" sourceLinked="0"/>
              <c:spPr>
                <a:solidFill>
                  <a:schemeClr val="tx2"/>
                </a:solidFill>
              </c:spPr>
              <c:txPr>
                <a:bodyPr rot="0" vert="horz"/>
                <a:lstStyle/>
                <a:p>
                  <a:pPr algn="ctr">
                    <a:defRPr sz="24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76-4E11-B85A-E5AF358FE6B5}"/>
                </c:ext>
              </c:extLst>
            </c:dLbl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2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DataSheet!$D$2:$D$6</c:f>
              <c:numCache>
                <c:formatCode>General</c:formatCode>
                <c:ptCount val="5"/>
                <c:pt idx="0" formatCode="#0.#,,&quot;M&quot;">
                  <c:v>811530708.49699354</c:v>
                </c:pt>
                <c:pt idx="4" formatCode="#0.#,,&quot;M&quot;">
                  <c:v>767907177.92107725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76-4E11-B85A-E5AF358FE6B5}"/>
            </c:ext>
          </c:extLst>
        </c:ser>
        <c:ser>
          <c:idx val="1"/>
          <c:order val="1"/>
          <c:tx>
            <c:v>blank neg</c:v>
          </c:tx>
          <c:spPr>
            <a:noFill/>
            <a:ln>
              <a:noFill/>
              <a:prstDash val="solid"/>
            </a:ln>
          </c:spPr>
          <c:invertIfNegative val="0"/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DataSheet!$E$2:$E$6</c:f>
              <c:numCache>
                <c:formatCode>General</c:formatCode>
                <c:ptCount val="5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76-4E11-B85A-E5AF358FE6B5}"/>
            </c:ext>
          </c:extLst>
        </c:ser>
        <c:ser>
          <c:idx val="2"/>
          <c:order val="2"/>
          <c:tx>
            <c:v>red neg</c:v>
          </c:tx>
          <c:spPr>
            <a:pattFill prst="pct10">
              <a:fgClr>
                <a:srgbClr val="FF4351"/>
              </a:fgClr>
              <a:bgClr>
                <a:srgbClr val="FF4351"/>
              </a:bgClr>
            </a:pattFill>
            <a:ln>
              <a:prstDash val="solid"/>
            </a:ln>
          </c:spPr>
          <c:invertIfNegative val="0"/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DataSheet!$F$2:$F$6</c:f>
              <c:numCache>
                <c:formatCode>#0.#,,"M"</c:formatCode>
                <c:ptCount val="5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76-4E11-B85A-E5AF358FE6B5}"/>
            </c:ext>
          </c:extLst>
        </c:ser>
        <c:ser>
          <c:idx val="3"/>
          <c:order val="3"/>
          <c:tx>
            <c:v>grn neg</c:v>
          </c:tx>
          <c:spPr>
            <a:pattFill prst="pct10">
              <a:fgClr>
                <a:srgbClr val="49E845"/>
              </a:fgClr>
              <a:bgClr>
                <a:srgbClr val="49E845"/>
              </a:bgClr>
            </a:pattFill>
            <a:ln>
              <a:prstDash val="solid"/>
            </a:ln>
          </c:spPr>
          <c:invertIfNegative val="0"/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DataSheet!$G$2:$G$6</c:f>
              <c:numCache>
                <c:formatCode>#0.#,,"M"</c:formatCode>
                <c:ptCount val="5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76-4E11-B85A-E5AF358FE6B5}"/>
            </c:ext>
          </c:extLst>
        </c:ser>
        <c:ser>
          <c:idx val="4"/>
          <c:order val="4"/>
          <c:tx>
            <c:v>blank pos</c:v>
          </c:tx>
          <c:spPr>
            <a:noFill/>
            <a:ln>
              <a:noFill/>
              <a:prstDash val="solid"/>
            </a:ln>
          </c:spPr>
          <c:invertIfNegative val="0"/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DataSheet!$H$2:$H$6</c:f>
              <c:numCache>
                <c:formatCode>General</c:formatCode>
                <c:ptCount val="5"/>
                <c:pt idx="1">
                  <c:v>786105159.37188768</c:v>
                </c:pt>
                <c:pt idx="2">
                  <c:v>776745948.30528235</c:v>
                </c:pt>
                <c:pt idx="3">
                  <c:v>767907177.92107594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76-4E11-B85A-E5AF358FE6B5}"/>
            </c:ext>
          </c:extLst>
        </c:ser>
        <c:ser>
          <c:idx val="5"/>
          <c:order val="5"/>
          <c:tx>
            <c:v>red pos</c:v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776-4E11-B85A-E5AF358FE6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776-4E11-B85A-E5AF358FE6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776-4E11-B85A-E5AF358FE6B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776-4E11-B85A-E5AF358FE6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776-4E11-B85A-E5AF358FE6B5}"/>
              </c:ext>
            </c:extLst>
          </c:dPt>
          <c:dLbls>
            <c:dLbl>
              <c:idx val="0"/>
              <c:numFmt formatCode="\-#0.#,,&quot;M&quot;" sourceLinked="0"/>
              <c:spPr/>
              <c:txPr>
                <a:bodyPr rot="0" vert="horz"/>
                <a:lstStyle/>
                <a:p>
                  <a:pPr algn="ctr">
                    <a:defRPr sz="2400">
                      <a:solidFill>
                        <a:schemeClr val="bg1"/>
                      </a:solidFill>
                      <a:highlight>
                        <a:srgbClr val="F75F75"/>
                      </a:highlight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776-4E11-B85A-E5AF358FE6B5}"/>
                </c:ext>
              </c:extLst>
            </c:dLbl>
            <c:dLbl>
              <c:idx val="1"/>
              <c:layout>
                <c:manualLayout>
                  <c:x val="4.1624795182433506E-17"/>
                  <c:y val="8.3738730909214965E-2"/>
                </c:manualLayout>
              </c:layout>
              <c:numFmt formatCode="\-#0.#,,&quot;M&quot;" sourceLinked="0"/>
              <c:spPr/>
              <c:txPr>
                <a:bodyPr rot="0" vert="horz"/>
                <a:lstStyle/>
                <a:p>
                  <a:pPr algn="ctr">
                    <a:defRPr sz="24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76-4E11-B85A-E5AF358FE6B5}"/>
                </c:ext>
              </c:extLst>
            </c:dLbl>
            <c:dLbl>
              <c:idx val="2"/>
              <c:layout>
                <c:manualLayout>
                  <c:x val="1.1352348009714393E-3"/>
                  <c:y val="9.830831101098976E-2"/>
                </c:manualLayout>
              </c:layout>
              <c:numFmt formatCode="\-#0.#,,&quot;M&quot;" sourceLinked="0"/>
              <c:spPr/>
              <c:txPr>
                <a:bodyPr rot="0" vert="horz"/>
                <a:lstStyle/>
                <a:p>
                  <a:pPr algn="ctr">
                    <a:defRPr sz="24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76-4E11-B85A-E5AF358FE6B5}"/>
                </c:ext>
              </c:extLst>
            </c:dLbl>
            <c:dLbl>
              <c:idx val="3"/>
              <c:layout>
                <c:manualLayout>
                  <c:x val="0"/>
                  <c:y val="6.9790672638222764E-2"/>
                </c:manualLayout>
              </c:layout>
              <c:numFmt formatCode="\-#0.#,,&quot;M&quot;" sourceLinked="0"/>
              <c:spPr/>
              <c:txPr>
                <a:bodyPr rot="0" vert="horz"/>
                <a:lstStyle/>
                <a:p>
                  <a:pPr algn="ctr">
                    <a:defRPr sz="24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76-4E11-B85A-E5AF358FE6B5}"/>
                </c:ext>
              </c:extLst>
            </c:dLbl>
            <c:dLbl>
              <c:idx val="4"/>
              <c:numFmt formatCode="\-#0.#,,&quot;M&quot;" sourceLinked="0"/>
              <c:spPr/>
              <c:txPr>
                <a:bodyPr rot="0" vert="horz"/>
                <a:lstStyle/>
                <a:p>
                  <a:pPr algn="ctr">
                    <a:defRPr sz="2400">
                      <a:solidFill>
                        <a:schemeClr val="bg1"/>
                      </a:solidFill>
                      <a:highlight>
                        <a:srgbClr val="F75F75"/>
                      </a:highlight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776-4E11-B85A-E5AF358FE6B5}"/>
                </c:ext>
              </c:extLst>
            </c:dLbl>
            <c:numFmt formatCode="#0.#,,&quot;M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2400">
                    <a:solidFill>
                      <a:schemeClr val="bg1"/>
                    </a:solidFill>
                    <a:highlight>
                      <a:srgbClr val="F75F75"/>
                    </a:highlight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DataSheet!$I$2:$I$6</c:f>
              <c:numCache>
                <c:formatCode>#0.#,,"M"</c:formatCode>
                <c:ptCount val="5"/>
                <c:pt idx="1">
                  <c:v>25425549.125105828</c:v>
                </c:pt>
                <c:pt idx="2">
                  <c:v>9359211.0666052997</c:v>
                </c:pt>
                <c:pt idx="3">
                  <c:v>8838770.3842064142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776-4E11-B85A-E5AF358FE6B5}"/>
            </c:ext>
          </c:extLst>
        </c:ser>
        <c:ser>
          <c:idx val="6"/>
          <c:order val="6"/>
          <c:tx>
            <c:v>grn pos</c:v>
          </c:tx>
          <c:spPr>
            <a:pattFill prst="pct10">
              <a:fgClr>
                <a:srgbClr val="49E845"/>
              </a:fgClr>
              <a:bgClr>
                <a:srgbClr val="49E845"/>
              </a:bgClr>
            </a:patt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DataSheet!$A$2:$A$6</c:f>
              <c:strCache>
                <c:ptCount val="5"/>
                <c:pt idx="0">
                  <c:v>Anno 2022 | Valore Anno Precedente</c:v>
                </c:pt>
                <c:pt idx="1">
                  <c:v>1° quadrimestre 2023 | Var. vs AP</c:v>
                </c:pt>
                <c:pt idx="2">
                  <c:v>2° quadrimestre 2023 | Var. vs AP</c:v>
                </c:pt>
                <c:pt idx="3">
                  <c:v>3° quadrimestre 2023 | Var. vs AP</c:v>
                </c:pt>
                <c:pt idx="4">
                  <c:v>Anno 2022 | V.A.</c:v>
                </c:pt>
              </c:strCache>
            </c:strRef>
          </c:cat>
          <c:val>
            <c:numRef>
              <c:f>DataSheet!$J$2:$J$6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3776-4E11-B85A-E5AF358F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95380945"/>
        <c:axId val="1830351066"/>
      </c:barChart>
      <c:catAx>
        <c:axId val="-159538094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1830351066"/>
        <c:crossesAt val="0"/>
        <c:auto val="1"/>
        <c:lblAlgn val="ctr"/>
        <c:lblOffset val="150"/>
        <c:noMultiLvlLbl val="0"/>
      </c:catAx>
      <c:valAx>
        <c:axId val="1830351066"/>
        <c:scaling>
          <c:orientation val="minMax"/>
          <c:max val="835876629.7519033"/>
          <c:min val="453065234.97343558"/>
        </c:scaling>
        <c:delete val="0"/>
        <c:axPos val="l"/>
        <c:majorGridlines>
          <c:spPr>
            <a:ln>
              <a:solidFill>
                <a:srgbClr val="808080">
                  <a:alpha val="9000"/>
                </a:srgbClr>
              </a:solidFill>
              <a:prstDash val="solid"/>
            </a:ln>
          </c:spPr>
        </c:majorGridlines>
        <c:numFmt formatCode="#0.#,,&quot;M&quot;" sourceLinked="1"/>
        <c:majorTickMark val="out"/>
        <c:minorTickMark val="none"/>
        <c:tickLblPos val="low"/>
        <c:spPr>
          <a:ln>
            <a:noFill/>
          </a:ln>
        </c:spPr>
        <c:crossAx val="-1595380945"/>
        <c:crosses val="autoZero"/>
        <c:crossBetween val="between"/>
      </c:valAx>
      <c:spPr>
        <a:pattFill prst="pct10">
          <a:fgClr>
            <a:srgbClr val="FFFFFF"/>
          </a:fgClr>
          <a:bgClr>
            <a:srgbClr val="FFFFFF"/>
          </a:bgClr>
        </a:pattFill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 rot="0" vert="horz"/>
    <a:lstStyle/>
    <a:p>
      <a:pPr>
        <a:defRPr lang="en-US" sz="900" u="none" baseline="0">
          <a:latin typeface="+mn-lt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B-4395-8588-F7E876F2EC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B-4395-8588-F7E876F2ECCF}"/>
              </c:ext>
            </c:extLst>
          </c:dPt>
          <c:dLbls>
            <c:numFmt formatCode="#,##0.0_ ;\-#,##0.0\ " sourceLinked="0"/>
            <c:spPr>
              <a:solidFill>
                <a:srgbClr val="4E106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Vino</c:v>
                </c:pt>
                <c:pt idx="1">
                  <c:v>  Bottiglia 75CL</c:v>
                </c:pt>
                <c:pt idx="3">
                  <c:v>Bollicine</c:v>
                </c:pt>
                <c:pt idx="4">
                  <c:v>    Spumante Prosecco</c:v>
                </c:pt>
                <c:pt idx="6">
                  <c:v>Vino Liquoroso</c:v>
                </c:pt>
              </c:strCache>
            </c:strRef>
          </c:cat>
          <c:val>
            <c:numRef>
              <c:f>Sheet1!$B$2:$B$8</c:f>
              <c:numCache>
                <c:formatCode>#,##0.0"%"</c:formatCode>
                <c:ptCount val="7"/>
                <c:pt idx="0">
                  <c:v>-5.4115097905233496</c:v>
                </c:pt>
                <c:pt idx="1">
                  <c:v>-6.7820415722935232</c:v>
                </c:pt>
                <c:pt idx="3">
                  <c:v>-4.9769959181980887</c:v>
                </c:pt>
                <c:pt idx="4">
                  <c:v>-9.6101042707240865</c:v>
                </c:pt>
                <c:pt idx="6">
                  <c:v>-12.625724448107404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3B-4395-8588-F7E876F2EC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16586816"/>
        <c:axId val="1316587632"/>
      </c:barChart>
      <c:catAx>
        <c:axId val="131658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7632"/>
        <c:crosses val="autoZero"/>
        <c:auto val="1"/>
        <c:lblAlgn val="ctr"/>
        <c:lblOffset val="100"/>
        <c:noMultiLvlLbl val="0"/>
      </c:catAx>
      <c:valAx>
        <c:axId val="13165876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&quot;%&quot;" sourceLinked="1"/>
        <c:majorTickMark val="none"/>
        <c:minorTickMark val="none"/>
        <c:tickLblPos val="nextTo"/>
        <c:spPr>
          <a:noFill/>
          <a:ln>
            <a:solidFill>
              <a:srgbClr val="8E90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DA-4EF0-BEF9-AAC78CB79E19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Discount</c:v>
                </c:pt>
                <c:pt idx="1">
                  <c:v>LSP</c:v>
                </c:pt>
                <c:pt idx="2">
                  <c:v>Superstore</c:v>
                </c:pt>
                <c:pt idx="3">
                  <c:v>Super &lt;= 2.500mq</c:v>
                </c:pt>
                <c:pt idx="4">
                  <c:v>Iper</c:v>
                </c:pt>
                <c:pt idx="5">
                  <c:v>On line (Circana Panel)</c:v>
                </c:pt>
              </c:strCache>
            </c:strRef>
          </c:cat>
          <c:val>
            <c:numRef>
              <c:f>Sheet1!$B$2:$B$7</c:f>
              <c:numCache>
                <c:formatCode>#,##0.0"%"</c:formatCode>
                <c:ptCount val="6"/>
                <c:pt idx="0">
                  <c:v>-3.2047027416702742</c:v>
                </c:pt>
                <c:pt idx="1">
                  <c:v>-4.0811329479174621</c:v>
                </c:pt>
                <c:pt idx="2">
                  <c:v>-6.3141792385434696</c:v>
                </c:pt>
                <c:pt idx="3">
                  <c:v>-6.459769039637246</c:v>
                </c:pt>
                <c:pt idx="4">
                  <c:v>-7.4034681057208021</c:v>
                </c:pt>
                <c:pt idx="5">
                  <c:v>-7.9350922433199926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A-4EF0-BEF9-AAC78CB79E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16586816"/>
        <c:axId val="1316587632"/>
      </c:barChart>
      <c:catAx>
        <c:axId val="131658681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7632"/>
        <c:crosses val="autoZero"/>
        <c:auto val="1"/>
        <c:lblAlgn val="ctr"/>
        <c:lblOffset val="100"/>
        <c:noMultiLvlLbl val="0"/>
      </c:catAx>
      <c:valAx>
        <c:axId val="1316587632"/>
        <c:scaling>
          <c:orientation val="minMax"/>
        </c:scaling>
        <c:delete val="0"/>
        <c:axPos val="t"/>
        <c:numFmt formatCode="#,##0.0&quot;%&quot;" sourceLinked="1"/>
        <c:majorTickMark val="none"/>
        <c:minorTickMark val="none"/>
        <c:tickLblPos val="nextTo"/>
        <c:spPr>
          <a:noFill/>
          <a:ln>
            <a:solidFill>
              <a:srgbClr val="8E90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ED-4843-A4A4-FCF694C32F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2-4F16-8FD4-522242850596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Price Index &lt;70</c:v>
                </c:pt>
                <c:pt idx="1">
                  <c:v>Price Index &gt;70 - &lt;100</c:v>
                </c:pt>
                <c:pt idx="2">
                  <c:v>Price Index &gt;100 - &lt;130</c:v>
                </c:pt>
                <c:pt idx="3">
                  <c:v>Price Index &gt;130</c:v>
                </c:pt>
              </c:strCache>
            </c:strRef>
          </c:cat>
          <c:val>
            <c:numRef>
              <c:f>Sheet1!$B$2:$B$5</c:f>
              <c:numCache>
                <c:formatCode>#,##0.0"%"</c:formatCode>
                <c:ptCount val="4"/>
                <c:pt idx="0">
                  <c:v>-7.3614451070764781</c:v>
                </c:pt>
                <c:pt idx="1">
                  <c:v>-2.4815827172886831</c:v>
                </c:pt>
                <c:pt idx="2">
                  <c:v>-11.357090906522432</c:v>
                </c:pt>
                <c:pt idx="3">
                  <c:v>-8.8399708295953694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2-4F16-8FD4-522242850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16586816"/>
        <c:axId val="1316587632"/>
      </c:barChart>
      <c:catAx>
        <c:axId val="131658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7632"/>
        <c:crosses val="autoZero"/>
        <c:auto val="1"/>
        <c:lblAlgn val="ctr"/>
        <c:lblOffset val="100"/>
        <c:noMultiLvlLbl val="0"/>
      </c:catAx>
      <c:valAx>
        <c:axId val="1316587632"/>
        <c:scaling>
          <c:orientation val="minMax"/>
        </c:scaling>
        <c:delete val="0"/>
        <c:axPos val="t"/>
        <c:numFmt formatCode="#,##0.0&quot;%&quot;" sourceLinked="1"/>
        <c:majorTickMark val="none"/>
        <c:minorTickMark val="none"/>
        <c:tickLblPos val="nextTo"/>
        <c:spPr>
          <a:noFill/>
          <a:ln>
            <a:solidFill>
              <a:srgbClr val="8E90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2-4F16-8FD4-52224285059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A-41DA-B23B-A1689317EF5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A-41DA-B23B-A1689317EF5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D0A-41DA-B23B-A1689317EF5F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Bollicine</c:v>
                </c:pt>
                <c:pt idx="1">
                  <c:v>Spumante</c:v>
                </c:pt>
                <c:pt idx="2">
                  <c:v>Spumanti escl. Prosecco</c:v>
                </c:pt>
                <c:pt idx="4">
                  <c:v>Ribolla</c:v>
                </c:pt>
                <c:pt idx="5">
                  <c:v>Muller Thurgau</c:v>
                </c:pt>
                <c:pt idx="6">
                  <c:v>Brut regionale/generico</c:v>
                </c:pt>
                <c:pt idx="7">
                  <c:v>Prosecco Doc</c:v>
                </c:pt>
                <c:pt idx="8">
                  <c:v>Prosecco Docg</c:v>
                </c:pt>
              </c:strCache>
            </c:strRef>
          </c:cat>
          <c:val>
            <c:numRef>
              <c:f>Sheet1!$B$2:$B$10</c:f>
              <c:numCache>
                <c:formatCode>#,##0.0"%"</c:formatCode>
                <c:ptCount val="9"/>
                <c:pt idx="0">
                  <c:v>-4.9769959181981029</c:v>
                </c:pt>
                <c:pt idx="1">
                  <c:v>-4.6572122660576403</c:v>
                </c:pt>
                <c:pt idx="2">
                  <c:v>-0.24284420858325362</c:v>
                </c:pt>
                <c:pt idx="4">
                  <c:v>22.146500872945168</c:v>
                </c:pt>
                <c:pt idx="5">
                  <c:v>9.7216069547794</c:v>
                </c:pt>
                <c:pt idx="6">
                  <c:v>3.7136356020673755</c:v>
                </c:pt>
                <c:pt idx="7">
                  <c:v>-8.2694727413274975</c:v>
                </c:pt>
                <c:pt idx="8">
                  <c:v>-11.39303568376353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2-4F16-8FD4-522242850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16586816"/>
        <c:axId val="1316587632"/>
      </c:barChart>
      <c:catAx>
        <c:axId val="131658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7632"/>
        <c:crosses val="autoZero"/>
        <c:auto val="1"/>
        <c:lblAlgn val="ctr"/>
        <c:lblOffset val="100"/>
        <c:noMultiLvlLbl val="0"/>
      </c:catAx>
      <c:valAx>
        <c:axId val="1316587632"/>
        <c:scaling>
          <c:orientation val="minMax"/>
        </c:scaling>
        <c:delete val="0"/>
        <c:axPos val="t"/>
        <c:numFmt formatCode="#,##0.0&quot;%&quot;" sourceLinked="1"/>
        <c:majorTickMark val="none"/>
        <c:minorTickMark val="none"/>
        <c:tickLblPos val="nextTo"/>
        <c:spPr>
          <a:noFill/>
          <a:ln>
            <a:solidFill>
              <a:srgbClr val="8E90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65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021551205182"/>
          <c:y val="0.16564822373791901"/>
          <c:w val="0.82687336559994218"/>
          <c:h val="0.69235965905599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Var. % Val.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A3-4751-AB07-CBFD9F64CF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A3-4751-AB07-CBFD9F64CF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A3-4751-AB07-CBFD9F64CFD2}"/>
              </c:ext>
            </c:extLst>
          </c:dPt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0.35804593798422657</c:v>
                </c:pt>
                <c:pt idx="1">
                  <c:v>6.1001829297392858</c:v>
                </c:pt>
                <c:pt idx="2">
                  <c:v>-0.64115980472246059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A3-4751-AB07-CBFD9F64C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Var. % Vol.</c:v>
                </c:pt>
              </c:strCache>
            </c:strRef>
          </c:tx>
          <c:spPr>
            <a:solidFill>
              <a:srgbClr val="EF2A7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7990178354203239E-2"/>
                  <c:y val="-4.459308807134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A3-4751-AB07-CBFD9F64CFD2}"/>
                </c:ext>
              </c:extLst>
            </c:dLbl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Vino</c:v>
                </c:pt>
                <c:pt idx="1">
                  <c:v>Bollicine</c:v>
                </c:pt>
                <c:pt idx="2">
                  <c:v>Vino Liquoroso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-6.2053949885661801</c:v>
                </c:pt>
                <c:pt idx="1">
                  <c:v>-0.48957757802732826</c:v>
                </c:pt>
                <c:pt idx="2">
                  <c:v>-7.4038446544310075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A3-4751-AB07-CBFD9F64CF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84278128"/>
        <c:axId val="1884282288"/>
      </c:barChart>
      <c:catAx>
        <c:axId val="188427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282288"/>
        <c:crosses val="autoZero"/>
        <c:auto val="1"/>
        <c:lblAlgn val="ctr"/>
        <c:lblOffset val="100"/>
        <c:noMultiLvlLbl val="0"/>
      </c:catAx>
      <c:valAx>
        <c:axId val="188428228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2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0.62922</cdr:x>
      <cdr:y>0.6301</cdr:y>
    </cdr:from>
    <cdr:to>
      <cdr:x>0.84554</cdr:x>
      <cdr:y>0.7439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2B93AE19-7F13-E114-CA31-3D0E6EF2902E}"/>
            </a:ext>
          </a:extLst>
        </cdr:cNvPr>
        <cdr:cNvSpPr txBox="1"/>
      </cdr:nvSpPr>
      <cdr:spPr>
        <a:xfrm xmlns:a="http://schemas.openxmlformats.org/drawingml/2006/main">
          <a:off x="3512103" y="2215298"/>
          <a:ext cx="120738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var. % vol.</a:t>
          </a:r>
          <a:endParaRPr lang="it-IT" sz="20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76ABD-D415-3A4E-6251-F7BD520761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>
              <a:latin typeface="Roboto Condensed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B09FD-45B2-4F06-F3B6-A91FAC89B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1CE73-D1CC-408D-9CFA-332F7D5DFA87}" type="datetimeFigureOut">
              <a:rPr lang="en-IN" smtClean="0">
                <a:latin typeface="Roboto Condensed" panose="02000000000000000000" pitchFamily="2" charset="0"/>
              </a:rPr>
              <a:t>02-04-2023</a:t>
            </a:fld>
            <a:endParaRPr lang="en-IN">
              <a:latin typeface="Roboto Condensed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E10F2-81F4-EDC8-D658-271E7452F7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>
              <a:latin typeface="Roboto Condensed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DAAA5-F891-F4E2-177C-815E9B5DC4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18B3C-F40A-41B7-A24E-273160623EDE}" type="slidenum">
              <a:rPr lang="en-IN" smtClean="0">
                <a:latin typeface="Roboto Condensed" panose="02000000000000000000" pitchFamily="2" charset="0"/>
              </a:rPr>
              <a:t>‹#›</a:t>
            </a:fld>
            <a:endParaRPr lang="en-IN"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7018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" panose="02000000000000000000" pitchFamily="2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" panose="02000000000000000000" pitchFamily="2" charset="0"/>
              </a:defRPr>
            </a:lvl1pPr>
          </a:lstStyle>
          <a:p>
            <a:fld id="{307DE8BB-B8EC-4474-8110-BAA69103DC5E}" type="datetimeFigureOut">
              <a:rPr lang="en-IN" smtClean="0"/>
              <a:pPr/>
              <a:t>02-04-2023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" panose="02000000000000000000" pitchFamily="2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" panose="02000000000000000000" pitchFamily="2" charset="0"/>
              </a:defRPr>
            </a:lvl1pPr>
          </a:lstStyle>
          <a:p>
            <a:fld id="{4651A142-58BA-4283-8945-0CA040D1F9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72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05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75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28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30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97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680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12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76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70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80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69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62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77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00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73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75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79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ta Objec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F3D3B3-284E-5E26-9C88-14CCD24E19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641" y="1910339"/>
            <a:ext cx="5753100" cy="2537180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5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IN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8970C-D85B-92D8-0DFC-95D20F585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41" y="6083583"/>
            <a:ext cx="2627376" cy="20767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IN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8E017CD-9662-04B5-F64E-D27C3545D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41" y="4730750"/>
            <a:ext cx="5753100" cy="893763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subhead, if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4D092-37DD-A1AC-50A1-84AF58597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/>
        </p:blipFill>
        <p:spPr>
          <a:xfrm>
            <a:off x="225083" y="255508"/>
            <a:ext cx="3322979" cy="1371600"/>
          </a:xfrm>
          <a:prstGeom prst="rect">
            <a:avLst/>
          </a:prstGeom>
        </p:spPr>
      </p:pic>
      <p:pic>
        <p:nvPicPr>
          <p:cNvPr id="3" name="Picture 2" descr="A picture containing indoor, beverage, bottle, alcohol&#10;&#10;Description automatically generated">
            <a:extLst>
              <a:ext uri="{FF2B5EF4-FFF2-40B4-BE49-F238E27FC236}">
                <a16:creationId xmlns:a16="http://schemas.microsoft.com/office/drawing/2014/main" id="{1DBC6372-B4D6-270A-AC1F-BC5D1008B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1322"/>
          <a:stretch/>
        </p:blipFill>
        <p:spPr>
          <a:xfrm>
            <a:off x="65340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560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one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12CD2-AD78-3ED0-D859-8125508BF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9B59CD-0F7D-2DB4-BA77-1C2974E35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1" y="580801"/>
            <a:ext cx="5657850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F39A24-3BD0-C227-4B6D-D6364B1456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1181362"/>
            <a:ext cx="565785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E6F4A28B-DAA1-0788-9DB1-F2A6EFB30D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E9D05F-C9BE-A624-5C14-09F8E9B234C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4350" y="1951038"/>
            <a:ext cx="565785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BF4215A-BAE1-BD0C-EE0C-7C83A866F6F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600892" y="0"/>
            <a:ext cx="5591107" cy="5608639"/>
          </a:xfrm>
          <a:custGeom>
            <a:avLst/>
            <a:gdLst>
              <a:gd name="connsiteX0" fmla="*/ 1650238 w 5591107"/>
              <a:gd name="connsiteY0" fmla="*/ 0 h 5608639"/>
              <a:gd name="connsiteX1" fmla="*/ 4266282 w 5591107"/>
              <a:gd name="connsiteY1" fmla="*/ 0 h 5608639"/>
              <a:gd name="connsiteX2" fmla="*/ 4368342 w 5591107"/>
              <a:gd name="connsiteY2" fmla="*/ 49165 h 5608639"/>
              <a:gd name="connsiteX3" fmla="*/ 5584674 w 5591107"/>
              <a:gd name="connsiteY3" fmla="*/ 1287709 h 5608639"/>
              <a:gd name="connsiteX4" fmla="*/ 5591107 w 5591107"/>
              <a:gd name="connsiteY4" fmla="*/ 1301166 h 5608639"/>
              <a:gd name="connsiteX5" fmla="*/ 5591107 w 5591107"/>
              <a:gd name="connsiteY5" fmla="*/ 3994795 h 5608639"/>
              <a:gd name="connsiteX6" fmla="*/ 5559474 w 5591107"/>
              <a:gd name="connsiteY6" fmla="*/ 4060462 h 5608639"/>
              <a:gd name="connsiteX7" fmla="*/ 2958260 w 5591107"/>
              <a:gd name="connsiteY7" fmla="*/ 5608639 h 5608639"/>
              <a:gd name="connsiteX8" fmla="*/ 0 w 5591107"/>
              <a:gd name="connsiteY8" fmla="*/ 2650379 h 5608639"/>
              <a:gd name="connsiteX9" fmla="*/ 1548178 w 5591107"/>
              <a:gd name="connsiteY9" fmla="*/ 49165 h 560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1107" h="5608639">
                <a:moveTo>
                  <a:pt x="1650238" y="0"/>
                </a:moveTo>
                <a:lnTo>
                  <a:pt x="4266282" y="0"/>
                </a:lnTo>
                <a:lnTo>
                  <a:pt x="4368342" y="49165"/>
                </a:lnTo>
                <a:cubicBezTo>
                  <a:pt x="4887060" y="330949"/>
                  <a:pt x="5312073" y="763367"/>
                  <a:pt x="5584674" y="1287709"/>
                </a:cubicBezTo>
                <a:lnTo>
                  <a:pt x="5591107" y="1301166"/>
                </a:lnTo>
                <a:lnTo>
                  <a:pt x="5591107" y="3994795"/>
                </a:lnTo>
                <a:lnTo>
                  <a:pt x="5559474" y="4060462"/>
                </a:lnTo>
                <a:cubicBezTo>
                  <a:pt x="5058524" y="4982626"/>
                  <a:pt x="4081499" y="5608639"/>
                  <a:pt x="2958260" y="5608639"/>
                </a:cubicBezTo>
                <a:cubicBezTo>
                  <a:pt x="1324458" y="5608639"/>
                  <a:pt x="0" y="4284181"/>
                  <a:pt x="0" y="2650379"/>
                </a:cubicBezTo>
                <a:cubicBezTo>
                  <a:pt x="0" y="1527140"/>
                  <a:pt x="626014" y="550115"/>
                  <a:pt x="1548178" y="491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385B7-8B17-ED47-55CE-A5B292F71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D00D4-F082-1365-BF64-27E347EA8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DE2D11-A12E-1452-7DE6-3AC6C1160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92E159C-B515-A978-E87E-8FFBF60D85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8C4EECD2-1FCD-4D04-C958-7F2D32DDFF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89529D-BE8D-7B2C-4029-CAD2DB55F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488" y="2605183"/>
            <a:ext cx="3305516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11742F5-330B-7322-62D2-C525F2BC2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0093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8F1D284-29F2-174F-2541-58C7F8F672A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50725" y="2605183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DC6A49-8A46-C406-AD41-48B1DB6E16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28754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3D0FB1F-13ED-5AB4-153A-E2345C04F5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91523" y="2605183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88B08B-365D-56AB-B5D9-75B3D5FBB6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9552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5C9E397-F7E8-3D4E-734D-549E60343B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488" y="4564628"/>
            <a:ext cx="3305516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54B88F-FC54-2777-88D1-10AC42C778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0093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61C3472-11B1-9D73-CAC2-E2EEF4462C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0725" y="4564628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8EC75E2-565D-900F-5222-CB88C99133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28754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13799A7-90A1-BDC0-98C0-AF6C24D91A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91523" y="4564628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9EF879-D3EE-5E6B-ABF1-BB9FF092E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69552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59774E-F77D-533C-D34A-720ED89193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349" y="2172867"/>
            <a:ext cx="384048" cy="384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BE0A0E3-E64F-E243-BA6D-93B568214F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0725" y="2172867"/>
            <a:ext cx="384048" cy="384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C11203F-69B0-D6D1-C5E2-5D130BE645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91523" y="2172867"/>
            <a:ext cx="384048" cy="384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2CCD4DE-A89C-45C0-5519-53202843972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91523" y="4100512"/>
            <a:ext cx="384048" cy="384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A08DD89-845C-799B-5435-68024FEC633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50725" y="4100512"/>
            <a:ext cx="384048" cy="384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CF26290-2495-80AD-D5F0-490C0784E1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4820" y="4100512"/>
            <a:ext cx="384048" cy="384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23610-14B8-1E31-5A96-EE65AF8BB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ha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965373"/>
            <a:ext cx="5316587" cy="50292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1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874" y="1965373"/>
            <a:ext cx="5316589" cy="50292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1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26003D7-16E3-0896-C921-C63FA0EACCEF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AC14-DC08-A456-6606-DB75F6DED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1B2CC0-C865-AE26-BB17-03DE6D6E7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1C7365E-57FE-36F6-4B76-41D47B39D5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81EB81-75FA-2849-CD5D-CFFFBA5676B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14350" y="2549589"/>
            <a:ext cx="5316538" cy="32479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B3B6B58-3CE0-EBF7-B6CC-8553A614955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384925" y="2549589"/>
            <a:ext cx="5316538" cy="32479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50D01-5D3B-ABF0-D6BD-635A57EAF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8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37FC53-3024-0D1B-3F35-8D57D47A0F15}"/>
              </a:ext>
            </a:extLst>
          </p:cNvPr>
          <p:cNvCxnSpPr>
            <a:cxnSpLocks/>
          </p:cNvCxnSpPr>
          <p:nvPr userDrawn="1"/>
        </p:nvCxnSpPr>
        <p:spPr>
          <a:xfrm>
            <a:off x="6095998" y="2412225"/>
            <a:ext cx="0" cy="33832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747799"/>
            <a:ext cx="5581648" cy="5029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5310" y="1747799"/>
            <a:ext cx="5596153" cy="50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8DB7C-44AC-1035-89A9-E6DB6DFAE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558" y="4238238"/>
            <a:ext cx="5301119" cy="153987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83C482A-8F14-F6F4-83B9-0BF3BEE003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3788" y="2370216"/>
            <a:ext cx="5301127" cy="15476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16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16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1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16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86868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154430" marR="0" lvl="4" indent="-28575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400"/>
              </a:spcAft>
              <a:buClr>
                <a:srgbClr val="A687B7"/>
              </a:buClr>
              <a:buSzPct val="80000"/>
              <a:buFont typeface="Roboto Condensed" panose="02000000000000000000" pitchFamily="2" charset="0"/>
              <a:buChar char="—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Roboto Condensed" panose="02000000000000000000" pitchFamily="2" charset="0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253DA30-2BF5-C5E1-54C6-17CC7E7781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87081" y="4111814"/>
            <a:ext cx="5318092" cy="1666294"/>
          </a:xfrm>
          <a:prstGeom prst="rect">
            <a:avLst/>
          </a:prstGeom>
          <a:solidFill>
            <a:schemeClr val="tx2"/>
          </a:solidFill>
        </p:spPr>
        <p:txBody>
          <a:bodyPr lIns="91440" rIns="91440" anchor="ctr" anchorCtr="0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  <a:endParaRPr lang="en-IN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9D380BEC-3217-552B-2864-065B003CA5C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90315" y="2370215"/>
            <a:ext cx="5314901" cy="153986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6" name="Slide Number Placeholder 167">
            <a:extLst>
              <a:ext uri="{FF2B5EF4-FFF2-40B4-BE49-F238E27FC236}">
                <a16:creationId xmlns:a16="http://schemas.microsoft.com/office/drawing/2014/main" id="{C0779349-EEAF-87EB-4437-E5538A4B7763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5843DC-595C-9F99-0C5A-9A06846EF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C9E611-C0D6-8DFB-9EC6-4A1F5D255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39DE8E-9A07-2C43-B95B-7173341C87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FD9A1-A69D-F456-B3C1-6FA68C7FB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972197"/>
            <a:ext cx="5316587" cy="50292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874" y="1972197"/>
            <a:ext cx="5316589" cy="50292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37FC53-3024-0D1B-3F35-8D57D47A0F15}"/>
              </a:ext>
            </a:extLst>
          </p:cNvPr>
          <p:cNvCxnSpPr>
            <a:cxnSpLocks/>
          </p:cNvCxnSpPr>
          <p:nvPr userDrawn="1"/>
        </p:nvCxnSpPr>
        <p:spPr>
          <a:xfrm>
            <a:off x="6097778" y="1979021"/>
            <a:ext cx="0" cy="38404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83C482A-8F14-F6F4-83B9-0BF3BEE003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4350" y="2618593"/>
            <a:ext cx="5316587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marR="0" lvl="0" fontAlgn="auto">
              <a:buClr>
                <a:srgbClr val="A687B7"/>
              </a:buClr>
              <a:tabLst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Click to edit Master text styles</a:t>
            </a:r>
          </a:p>
          <a:p>
            <a:pPr marR="0" lvl="1" fontAlgn="auto">
              <a:buClr>
                <a:srgbClr val="A687B7"/>
              </a:buClr>
              <a:buSzTx/>
              <a:tabLst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Second level</a:t>
            </a:r>
          </a:p>
          <a:p>
            <a:pPr marR="0" lvl="2" fontAlgn="auto">
              <a:buClr>
                <a:srgbClr val="A687B7"/>
              </a:buClr>
              <a:buSzTx/>
              <a:tabLst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Third level</a:t>
            </a:r>
          </a:p>
          <a:p>
            <a:pPr marR="0" lvl="3" fontAlgn="auto">
              <a:spcBef>
                <a:spcPts val="600"/>
              </a:spcBef>
              <a:buClr>
                <a:srgbClr val="A687B7"/>
              </a:buClr>
              <a:buSzTx/>
              <a:tabLst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Fourth level</a:t>
            </a:r>
          </a:p>
          <a:p>
            <a:pPr marR="0" lvl="4" fontAlgn="auto">
              <a:spcBef>
                <a:spcPts val="600"/>
              </a:spcBef>
              <a:buClr>
                <a:srgbClr val="A687B7"/>
              </a:buClr>
              <a:tabLst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Fifth level</a:t>
            </a:r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9D380BEC-3217-552B-2864-065B003CA5C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84875" y="2618593"/>
            <a:ext cx="5316588" cy="3200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2400" kern="1200" noProof="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rgbClr val="A687B7"/>
              </a:buClr>
              <a:buSzPct val="80000"/>
              <a:buFont typeface="Webdings" panose="05030102010509060703" pitchFamily="18" charset="2"/>
              <a:buChar char="=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Click to edit Master text styles</a:t>
            </a:r>
          </a:p>
          <a:p>
            <a:pPr marL="514350" marR="0" lvl="1" indent="-33178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rgbClr val="A687B7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Second level</a:t>
            </a:r>
          </a:p>
          <a:p>
            <a:pPr marL="741363" marR="0" lvl="2" indent="-330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rgbClr val="A687B7"/>
              </a:buClr>
              <a:buSzTx/>
              <a:buFont typeface="Roboto Condensed" panose="02000000000000000000" pitchFamily="2" charset="0"/>
              <a:buChar char="―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Third level</a:t>
            </a:r>
          </a:p>
          <a:p>
            <a:pPr marL="868680" marR="0" lvl="3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400"/>
              </a:spcAft>
              <a:buClr>
                <a:srgbClr val="A687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Fourth level</a:t>
            </a:r>
          </a:p>
          <a:p>
            <a:pPr marL="1154430" marR="0" lvl="4" indent="-28575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400"/>
              </a:spcAft>
              <a:buClr>
                <a:srgbClr val="A687B7"/>
              </a:buClr>
              <a:buSzPct val="80000"/>
              <a:buFont typeface="Roboto Condensed" panose="02000000000000000000" pitchFamily="2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Fifth level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26003D7-16E3-0896-C921-C63FA0EACCEF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AC14-DC08-A456-6606-DB75F6DED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1B2CC0-C865-AE26-BB17-03DE6D6E7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EDCB385B-9887-7913-F54B-23C7B5AEBB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99BB7-6CC7-E8AC-C418-132C47964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icture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BE053E9-FD01-9598-397D-97108DCF9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3130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3C149F-867A-8BB0-BB4E-8E10D271E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517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EA8E016-F9BD-2756-A631-50C90B3E2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1905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9A3B274-92D0-25BC-B3FF-7ED3D23272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293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B7DCCE1-2409-ADCB-60A8-25EE72C4DE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293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21742FA-217F-8CE8-C360-425C67881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3192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76BE5BF7-7E24-F554-D438-2E40E4409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161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D18ED0E5-B26B-637E-0AD3-0AC68C10B6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23130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6EEEF4-EA9E-18C9-F361-D7EBDCE6A8C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012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A1E6DC1-A791-6956-DFE0-93F31D0C22B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85624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2EA186D-950D-4FE5-6ACC-F87AE23C49D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11236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7A93BAA-FB72-436C-F92A-995B9A81524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6849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Slide Number Placeholder 167">
            <a:extLst>
              <a:ext uri="{FF2B5EF4-FFF2-40B4-BE49-F238E27FC236}">
                <a16:creationId xmlns:a16="http://schemas.microsoft.com/office/drawing/2014/main" id="{24BEE97F-A907-A9A6-23A5-79AE86AF2A60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C5B76F-EA3B-304E-A76C-DA320B47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D400DF7-688E-6F86-1EDA-CE0D5D0B7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C8B698B-5EC9-6537-D61C-A2AE41520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AA975-C953-BFC1-789C-DB2361C2B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Content Boxes with Icon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06B89B-127D-2E0C-4B8B-C7BFDEE71D9D}"/>
              </a:ext>
            </a:extLst>
          </p:cNvPr>
          <p:cNvCxnSpPr>
            <a:cxnSpLocks/>
          </p:cNvCxnSpPr>
          <p:nvPr userDrawn="1"/>
        </p:nvCxnSpPr>
        <p:spPr>
          <a:xfrm>
            <a:off x="419100" y="3786515"/>
            <a:ext cx="113385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D37AE1-6071-2CD2-18A6-80671FA8DD64}"/>
              </a:ext>
            </a:extLst>
          </p:cNvPr>
          <p:cNvCxnSpPr>
            <a:cxnSpLocks/>
          </p:cNvCxnSpPr>
          <p:nvPr userDrawn="1"/>
        </p:nvCxnSpPr>
        <p:spPr>
          <a:xfrm>
            <a:off x="4145695" y="1763632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F40AFE-2951-BD24-2269-DB5FA13C35C0}"/>
              </a:ext>
            </a:extLst>
          </p:cNvPr>
          <p:cNvCxnSpPr>
            <a:cxnSpLocks/>
          </p:cNvCxnSpPr>
          <p:nvPr userDrawn="1"/>
        </p:nvCxnSpPr>
        <p:spPr>
          <a:xfrm>
            <a:off x="8046305" y="1763632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D25FE-7361-27FA-3D51-94716C3D1B7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928807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974FD50-66AC-D3AB-3243-DBBFC74101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750" y="2551667"/>
            <a:ext cx="3383280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413D331-CFAB-2323-948A-B504F792E8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750" y="3042044"/>
            <a:ext cx="3383280" cy="610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986DF61-055F-A896-AE2E-01163F96EA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4360" y="3042044"/>
            <a:ext cx="3383280" cy="61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D5AA69AB-BE80-99DF-27B7-FC3205F36A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4970" y="2551667"/>
            <a:ext cx="3383280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3C4A9CD1-7186-F8AE-EC1E-A7FCBE5864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4970" y="3042044"/>
            <a:ext cx="3383280" cy="610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817E2C47-3968-BFB3-72BF-E658025891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750" y="4780242"/>
            <a:ext cx="5329208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AA01B075-641C-E893-D234-66C0403D3E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750" y="5267690"/>
            <a:ext cx="5329208" cy="610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6C5EFCAD-CB6C-9C6D-A146-77B6270465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041" y="4780242"/>
            <a:ext cx="5329208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B255D0C-E2F5-CD6E-A37A-35C126C66F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9041" y="5267690"/>
            <a:ext cx="5329208" cy="610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835662B6-2048-6B02-BABA-10E37ED733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4360" y="2551667"/>
            <a:ext cx="3383280" cy="45720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5021A052-3C82-290E-4E3A-9ADB1A505292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3C6FC6-00A0-0E0E-7477-48EFFB7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54357FF-1DF6-5A96-C7A8-41DE97875E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CA6E4779-95F6-FD2D-07CE-77D6F6A3B9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D1C8D7-3AD5-FADE-187E-CFAD036C95AD}"/>
              </a:ext>
            </a:extLst>
          </p:cNvPr>
          <p:cNvSpPr/>
          <p:nvPr userDrawn="1"/>
        </p:nvSpPr>
        <p:spPr>
          <a:xfrm>
            <a:off x="8680745" y="3985033"/>
            <a:ext cx="685800" cy="685800"/>
          </a:xfrm>
          <a:prstGeom prst="ellipse">
            <a:avLst/>
          </a:prstGeom>
          <a:gradFill>
            <a:gsLst>
              <a:gs pos="53000">
                <a:srgbClr val="BD3884"/>
              </a:gs>
              <a:gs pos="35000">
                <a:srgbClr val="D94B7D"/>
              </a:gs>
              <a:gs pos="21000">
                <a:srgbClr val="F75F75"/>
              </a:gs>
              <a:gs pos="5000">
                <a:srgbClr val="FF9971"/>
              </a:gs>
              <a:gs pos="95000">
                <a:srgbClr val="7A4C93"/>
              </a:gs>
              <a:gs pos="84000">
                <a:srgbClr val="7A4C93">
                  <a:lumMod val="89000"/>
                  <a:lumOff val="11000"/>
                </a:srgbClr>
              </a:gs>
              <a:gs pos="70000">
                <a:srgbClr val="90458E">
                  <a:lumMod val="97000"/>
                  <a:lumOff val="3000"/>
                </a:srgbClr>
              </a:gs>
            </a:gsLst>
            <a:lin ang="7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F72E36-E7C4-1036-14EB-C428445E1C9E}"/>
              </a:ext>
            </a:extLst>
          </p:cNvPr>
          <p:cNvSpPr/>
          <p:nvPr userDrawn="1"/>
        </p:nvSpPr>
        <p:spPr>
          <a:xfrm>
            <a:off x="2825454" y="3985033"/>
            <a:ext cx="685800" cy="685800"/>
          </a:xfrm>
          <a:prstGeom prst="ellipse">
            <a:avLst/>
          </a:prstGeom>
          <a:gradFill>
            <a:gsLst>
              <a:gs pos="53000">
                <a:srgbClr val="BD3884"/>
              </a:gs>
              <a:gs pos="35000">
                <a:srgbClr val="D94B7D"/>
              </a:gs>
              <a:gs pos="21000">
                <a:srgbClr val="F75F75"/>
              </a:gs>
              <a:gs pos="5000">
                <a:srgbClr val="FF9971"/>
              </a:gs>
              <a:gs pos="95000">
                <a:srgbClr val="7A4C93"/>
              </a:gs>
              <a:gs pos="84000">
                <a:srgbClr val="7A4C93">
                  <a:lumMod val="89000"/>
                  <a:lumOff val="11000"/>
                </a:srgbClr>
              </a:gs>
              <a:gs pos="70000">
                <a:srgbClr val="90458E">
                  <a:lumMod val="97000"/>
                  <a:lumOff val="3000"/>
                </a:srgbClr>
              </a:gs>
            </a:gsLst>
            <a:lin ang="7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45B01-E522-2CE6-649D-F96E1D208C85}"/>
              </a:ext>
            </a:extLst>
          </p:cNvPr>
          <p:cNvSpPr/>
          <p:nvPr userDrawn="1"/>
        </p:nvSpPr>
        <p:spPr>
          <a:xfrm>
            <a:off x="9653710" y="1743277"/>
            <a:ext cx="685800" cy="685800"/>
          </a:xfrm>
          <a:prstGeom prst="ellipse">
            <a:avLst/>
          </a:prstGeom>
          <a:gradFill>
            <a:gsLst>
              <a:gs pos="53000">
                <a:srgbClr val="BD3884"/>
              </a:gs>
              <a:gs pos="35000">
                <a:srgbClr val="D94B7D"/>
              </a:gs>
              <a:gs pos="21000">
                <a:srgbClr val="F75F75"/>
              </a:gs>
              <a:gs pos="5000">
                <a:srgbClr val="FF9971"/>
              </a:gs>
              <a:gs pos="95000">
                <a:srgbClr val="7A4C93"/>
              </a:gs>
              <a:gs pos="84000">
                <a:srgbClr val="7A4C93">
                  <a:lumMod val="89000"/>
                  <a:lumOff val="11000"/>
                </a:srgbClr>
              </a:gs>
              <a:gs pos="70000">
                <a:srgbClr val="90458E">
                  <a:lumMod val="97000"/>
                  <a:lumOff val="3000"/>
                </a:srgbClr>
              </a:gs>
            </a:gsLst>
            <a:lin ang="7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E2E7DD-DF9F-186A-F924-D2B0B018E20A}"/>
              </a:ext>
            </a:extLst>
          </p:cNvPr>
          <p:cNvSpPr/>
          <p:nvPr userDrawn="1"/>
        </p:nvSpPr>
        <p:spPr>
          <a:xfrm>
            <a:off x="5753100" y="1743277"/>
            <a:ext cx="685800" cy="685800"/>
          </a:xfrm>
          <a:prstGeom prst="ellipse">
            <a:avLst/>
          </a:prstGeom>
          <a:gradFill>
            <a:gsLst>
              <a:gs pos="53000">
                <a:srgbClr val="BD3884"/>
              </a:gs>
              <a:gs pos="35000">
                <a:srgbClr val="D94B7D"/>
              </a:gs>
              <a:gs pos="21000">
                <a:srgbClr val="F75F75"/>
              </a:gs>
              <a:gs pos="5000">
                <a:srgbClr val="FF9971"/>
              </a:gs>
              <a:gs pos="95000">
                <a:srgbClr val="7A4C93"/>
              </a:gs>
              <a:gs pos="84000">
                <a:srgbClr val="7A4C93">
                  <a:lumMod val="89000"/>
                  <a:lumOff val="11000"/>
                </a:srgbClr>
              </a:gs>
              <a:gs pos="70000">
                <a:srgbClr val="90458E">
                  <a:lumMod val="97000"/>
                  <a:lumOff val="3000"/>
                </a:srgbClr>
              </a:gs>
            </a:gsLst>
            <a:lin ang="7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C29683-5EC5-D044-7766-B88A1E03C34D}"/>
              </a:ext>
            </a:extLst>
          </p:cNvPr>
          <p:cNvSpPr/>
          <p:nvPr userDrawn="1"/>
        </p:nvSpPr>
        <p:spPr>
          <a:xfrm>
            <a:off x="1852490" y="1743277"/>
            <a:ext cx="685800" cy="685800"/>
          </a:xfrm>
          <a:prstGeom prst="ellipse">
            <a:avLst/>
          </a:prstGeom>
          <a:gradFill>
            <a:gsLst>
              <a:gs pos="53000">
                <a:srgbClr val="BD3884"/>
              </a:gs>
              <a:gs pos="35000">
                <a:srgbClr val="D94B7D"/>
              </a:gs>
              <a:gs pos="21000">
                <a:srgbClr val="F75F75"/>
              </a:gs>
              <a:gs pos="5000">
                <a:srgbClr val="FF9971"/>
              </a:gs>
              <a:gs pos="95000">
                <a:srgbClr val="7A4C93"/>
              </a:gs>
              <a:gs pos="84000">
                <a:srgbClr val="7A4C93">
                  <a:lumMod val="89000"/>
                  <a:lumOff val="11000"/>
                </a:srgbClr>
              </a:gs>
              <a:gs pos="70000">
                <a:srgbClr val="90458E">
                  <a:lumMod val="97000"/>
                  <a:lumOff val="3000"/>
                </a:srgbClr>
              </a:gs>
            </a:gsLst>
            <a:lin ang="7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8C412-39EC-B65F-0D92-27C5594EC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6DDA1BA3-9EC5-1D7F-3919-A7D067AA0B32}"/>
              </a:ext>
            </a:extLst>
          </p:cNvPr>
          <p:cNvSpPr txBox="1">
            <a:spLocks/>
          </p:cNvSpPr>
          <p:nvPr userDrawn="1"/>
        </p:nvSpPr>
        <p:spPr>
          <a:xfrm>
            <a:off x="8841070" y="6237248"/>
            <a:ext cx="2578283" cy="28572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/>
              <a:t>Circana, Inc. and Circana Group, L.P. Proprietary and confidential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0BCB3540-8407-5C0A-8CEF-99D967E65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0865" y="1736926"/>
            <a:ext cx="5578274" cy="5121074"/>
          </a:xfrm>
          <a:custGeom>
            <a:avLst/>
            <a:gdLst>
              <a:gd name="connsiteX0" fmla="*/ 2789137 w 5578274"/>
              <a:gd name="connsiteY0" fmla="*/ 0 h 5121074"/>
              <a:gd name="connsiteX1" fmla="*/ 2845632 w 5578274"/>
              <a:gd name="connsiteY1" fmla="*/ 2853 h 5121074"/>
              <a:gd name="connsiteX2" fmla="*/ 2820503 w 5578274"/>
              <a:gd name="connsiteY2" fmla="*/ 167503 h 5121074"/>
              <a:gd name="connsiteX3" fmla="*/ 2808187 w 5578274"/>
              <a:gd name="connsiteY3" fmla="*/ 411413 h 5121074"/>
              <a:gd name="connsiteX4" fmla="*/ 5193748 w 5578274"/>
              <a:gd name="connsiteY4" fmla="*/ 2796974 h 5121074"/>
              <a:gd name="connsiteX5" fmla="*/ 5437658 w 5578274"/>
              <a:gd name="connsiteY5" fmla="*/ 2784658 h 5121074"/>
              <a:gd name="connsiteX6" fmla="*/ 5576974 w 5578274"/>
              <a:gd name="connsiteY6" fmla="*/ 2763396 h 5121074"/>
              <a:gd name="connsiteX7" fmla="*/ 5578274 w 5578274"/>
              <a:gd name="connsiteY7" fmla="*/ 2789137 h 5121074"/>
              <a:gd name="connsiteX8" fmla="*/ 4348570 w 5578274"/>
              <a:gd name="connsiteY8" fmla="*/ 5101934 h 5121074"/>
              <a:gd name="connsiteX9" fmla="*/ 4317064 w 5578274"/>
              <a:gd name="connsiteY9" fmla="*/ 5121074 h 5121074"/>
              <a:gd name="connsiteX10" fmla="*/ 1261211 w 5578274"/>
              <a:gd name="connsiteY10" fmla="*/ 5121074 h 5121074"/>
              <a:gd name="connsiteX11" fmla="*/ 1229704 w 5578274"/>
              <a:gd name="connsiteY11" fmla="*/ 5101934 h 5121074"/>
              <a:gd name="connsiteX12" fmla="*/ 0 w 5578274"/>
              <a:gd name="connsiteY12" fmla="*/ 2789137 h 5121074"/>
              <a:gd name="connsiteX13" fmla="*/ 2789137 w 5578274"/>
              <a:gd name="connsiteY13" fmla="*/ 0 h 512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8274" h="5121074">
                <a:moveTo>
                  <a:pt x="2789137" y="0"/>
                </a:moveTo>
                <a:lnTo>
                  <a:pt x="2845632" y="2853"/>
                </a:lnTo>
                <a:lnTo>
                  <a:pt x="2820503" y="167503"/>
                </a:lnTo>
                <a:cubicBezTo>
                  <a:pt x="2812359" y="247699"/>
                  <a:pt x="2808187" y="329069"/>
                  <a:pt x="2808187" y="411413"/>
                </a:cubicBezTo>
                <a:cubicBezTo>
                  <a:pt x="2808187" y="1728922"/>
                  <a:pt x="3876239" y="2796974"/>
                  <a:pt x="5193748" y="2796974"/>
                </a:cubicBezTo>
                <a:cubicBezTo>
                  <a:pt x="5276092" y="2796974"/>
                  <a:pt x="5357462" y="2792802"/>
                  <a:pt x="5437658" y="2784658"/>
                </a:cubicBezTo>
                <a:lnTo>
                  <a:pt x="5576974" y="2763396"/>
                </a:lnTo>
                <a:lnTo>
                  <a:pt x="5578274" y="2789137"/>
                </a:lnTo>
                <a:cubicBezTo>
                  <a:pt x="5578274" y="3751886"/>
                  <a:pt x="5090485" y="4600705"/>
                  <a:pt x="4348570" y="5101934"/>
                </a:cubicBezTo>
                <a:lnTo>
                  <a:pt x="4317064" y="5121074"/>
                </a:lnTo>
                <a:lnTo>
                  <a:pt x="1261211" y="5121074"/>
                </a:lnTo>
                <a:lnTo>
                  <a:pt x="1229704" y="5101934"/>
                </a:lnTo>
                <a:cubicBezTo>
                  <a:pt x="487789" y="4600705"/>
                  <a:pt x="0" y="3751886"/>
                  <a:pt x="0" y="2789137"/>
                </a:cubicBezTo>
                <a:cubicBezTo>
                  <a:pt x="0" y="1248739"/>
                  <a:pt x="1248739" y="0"/>
                  <a:pt x="278913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182880" anchor="ctr" anchorCtr="0">
            <a:noAutofit/>
          </a:bodyPr>
          <a:lstStyle>
            <a:lvl1pPr marL="0" indent="0" algn="l">
              <a:buFontTx/>
              <a:buNone/>
              <a:defRPr sz="1600"/>
            </a:lvl1pPr>
          </a:lstStyle>
          <a:p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45A48FF-CAF6-FC31-36E8-5FF31F710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742639"/>
            <a:ext cx="4082340" cy="116790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2F7D95E-D5A3-0BBB-7AFF-05BE2AE5BE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6498" y="-1"/>
            <a:ext cx="4733677" cy="4500322"/>
          </a:xfrm>
          <a:custGeom>
            <a:avLst/>
            <a:gdLst>
              <a:gd name="connsiteX0" fmla="*/ 1312355 w 4733677"/>
              <a:gd name="connsiteY0" fmla="*/ 0 h 4500322"/>
              <a:gd name="connsiteX1" fmla="*/ 3379965 w 4733677"/>
              <a:gd name="connsiteY1" fmla="*/ 0 h 4500322"/>
              <a:gd name="connsiteX2" fmla="*/ 3485216 w 4733677"/>
              <a:gd name="connsiteY2" fmla="*/ 50702 h 4500322"/>
              <a:gd name="connsiteX3" fmla="*/ 4733677 w 4733677"/>
              <a:gd name="connsiteY3" fmla="*/ 2148339 h 4500322"/>
              <a:gd name="connsiteX4" fmla="*/ 2828890 w 4733677"/>
              <a:gd name="connsiteY4" fmla="*/ 4485434 h 4500322"/>
              <a:gd name="connsiteX5" fmla="*/ 2731342 w 4733677"/>
              <a:gd name="connsiteY5" fmla="*/ 4500322 h 4500322"/>
              <a:gd name="connsiteX6" fmla="*/ 2718242 w 4733677"/>
              <a:gd name="connsiteY6" fmla="*/ 4240890 h 4500322"/>
              <a:gd name="connsiteX7" fmla="*/ 228678 w 4733677"/>
              <a:gd name="connsiteY7" fmla="*/ 1751326 h 4500322"/>
              <a:gd name="connsiteX8" fmla="*/ 0 w 4733677"/>
              <a:gd name="connsiteY8" fmla="*/ 1739779 h 4500322"/>
              <a:gd name="connsiteX9" fmla="*/ 11021 w 4733677"/>
              <a:gd name="connsiteY9" fmla="*/ 1667565 h 4500322"/>
              <a:gd name="connsiteX10" fmla="*/ 1160687 w 4733677"/>
              <a:gd name="connsiteY10" fmla="*/ 78837 h 45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3677" h="4500322">
                <a:moveTo>
                  <a:pt x="1312355" y="0"/>
                </a:moveTo>
                <a:lnTo>
                  <a:pt x="3379965" y="0"/>
                </a:lnTo>
                <a:lnTo>
                  <a:pt x="3485216" y="50702"/>
                </a:lnTo>
                <a:cubicBezTo>
                  <a:pt x="4228856" y="454672"/>
                  <a:pt x="4733677" y="1242552"/>
                  <a:pt x="4733677" y="2148339"/>
                </a:cubicBezTo>
                <a:cubicBezTo>
                  <a:pt x="4733677" y="3301160"/>
                  <a:pt x="3915950" y="4262989"/>
                  <a:pt x="2828890" y="4485434"/>
                </a:cubicBezTo>
                <a:lnTo>
                  <a:pt x="2731342" y="4500322"/>
                </a:lnTo>
                <a:lnTo>
                  <a:pt x="2718242" y="4240890"/>
                </a:lnTo>
                <a:cubicBezTo>
                  <a:pt x="2584932" y="2928213"/>
                  <a:pt x="1541355" y="1884636"/>
                  <a:pt x="228678" y="1751326"/>
                </a:cubicBezTo>
                <a:lnTo>
                  <a:pt x="0" y="1739779"/>
                </a:lnTo>
                <a:lnTo>
                  <a:pt x="11021" y="1667565"/>
                </a:lnTo>
                <a:cubicBezTo>
                  <a:pt x="150049" y="988153"/>
                  <a:pt x="577900" y="413948"/>
                  <a:pt x="1160687" y="7883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tIns="182880" anchor="t" anchorCtr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IN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D4FB35C-8DBD-8243-2FDD-8EBB0C2427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89054" y="1739781"/>
            <a:ext cx="2768787" cy="2794121"/>
          </a:xfrm>
          <a:custGeom>
            <a:avLst/>
            <a:gdLst>
              <a:gd name="connsiteX0" fmla="*/ 37445 w 2768787"/>
              <a:gd name="connsiteY0" fmla="*/ 0 h 2794121"/>
              <a:gd name="connsiteX1" fmla="*/ 266123 w 2768787"/>
              <a:gd name="connsiteY1" fmla="*/ 11547 h 2794121"/>
              <a:gd name="connsiteX2" fmla="*/ 2755687 w 2768787"/>
              <a:gd name="connsiteY2" fmla="*/ 2501111 h 2794121"/>
              <a:gd name="connsiteX3" fmla="*/ 2768787 w 2768787"/>
              <a:gd name="connsiteY3" fmla="*/ 2760543 h 2794121"/>
              <a:gd name="connsiteX4" fmla="*/ 2629471 w 2768787"/>
              <a:gd name="connsiteY4" fmla="*/ 2781805 h 2794121"/>
              <a:gd name="connsiteX5" fmla="*/ 2385561 w 2768787"/>
              <a:gd name="connsiteY5" fmla="*/ 2794121 h 2794121"/>
              <a:gd name="connsiteX6" fmla="*/ 0 w 2768787"/>
              <a:gd name="connsiteY6" fmla="*/ 408560 h 2794121"/>
              <a:gd name="connsiteX7" fmla="*/ 12316 w 2768787"/>
              <a:gd name="connsiteY7" fmla="*/ 164650 h 279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787" h="2794121">
                <a:moveTo>
                  <a:pt x="37445" y="0"/>
                </a:moveTo>
                <a:lnTo>
                  <a:pt x="266123" y="11547"/>
                </a:lnTo>
                <a:cubicBezTo>
                  <a:pt x="1578800" y="144857"/>
                  <a:pt x="2622377" y="1188434"/>
                  <a:pt x="2755687" y="2501111"/>
                </a:cubicBezTo>
                <a:lnTo>
                  <a:pt x="2768787" y="2760543"/>
                </a:lnTo>
                <a:lnTo>
                  <a:pt x="2629471" y="2781805"/>
                </a:lnTo>
                <a:cubicBezTo>
                  <a:pt x="2549275" y="2789949"/>
                  <a:pt x="2467905" y="2794121"/>
                  <a:pt x="2385561" y="2794121"/>
                </a:cubicBezTo>
                <a:cubicBezTo>
                  <a:pt x="1068052" y="2794121"/>
                  <a:pt x="0" y="1726069"/>
                  <a:pt x="0" y="408560"/>
                </a:cubicBezTo>
                <a:cubicBezTo>
                  <a:pt x="0" y="326216"/>
                  <a:pt x="4172" y="244846"/>
                  <a:pt x="12316" y="1646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rIns="91440" anchor="ctr" anchorCtr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IN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3923E707-D6BA-498F-06D2-6A0DF49796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056" y="3579906"/>
            <a:ext cx="3684004" cy="21523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400" b="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7FACD-302A-1B91-F720-66A3B5817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1" y="580801"/>
            <a:ext cx="6013670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34A7EC0C-1631-5088-B67B-60595C3C8104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21748659-8647-23C8-1A08-036E3A7BDC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73153-F86A-0096-5146-E56B6FC85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0588D929-2384-9E12-EC89-7206CCD1D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" y="0"/>
            <a:ext cx="12184314" cy="68580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CF740B0-C5EC-03F5-A317-9D74618382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5567" y="2505671"/>
            <a:ext cx="5245895" cy="184665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6000" b="0" cap="none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Section </a:t>
            </a:r>
            <a:br>
              <a:rPr lang="en-IN"/>
            </a:br>
            <a:r>
              <a:rPr lang="en-IN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9422-A5E2-9816-342D-FB9D0BF050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5567" y="4512847"/>
            <a:ext cx="5245895" cy="1097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text here (optional)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09CEDC2-899B-912E-0941-1A28C5F73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18977" y="-387429"/>
            <a:ext cx="6861311" cy="763285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9000" b="0" cap="none" spc="-3500" baseline="0">
                <a:ln w="38100">
                  <a:solidFill>
                    <a:schemeClr val="bg1"/>
                  </a:solidFill>
                </a:ln>
                <a:noFill/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7538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ta Objec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A8DB-8D25-A7F0-B2AA-BE323E2299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743" y="1424378"/>
            <a:ext cx="5783825" cy="2537180"/>
          </a:xfrm>
        </p:spPr>
        <p:txBody>
          <a:bodyPr wrap="square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Place Section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0369D90-91AE-4557-5356-937132A12F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671" y="4108350"/>
            <a:ext cx="4271087" cy="1097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text here (optional)</a:t>
            </a:r>
          </a:p>
        </p:txBody>
      </p:sp>
      <p:pic>
        <p:nvPicPr>
          <p:cNvPr id="5" name="Picture 4" descr="A ferris wheel with colorful lights&#10;&#10;Description automatically generated with low confidence">
            <a:extLst>
              <a:ext uri="{FF2B5EF4-FFF2-40B4-BE49-F238E27FC236}">
                <a16:creationId xmlns:a16="http://schemas.microsoft.com/office/drawing/2014/main" id="{428C42FF-E1D0-1DA0-AFB0-BB338B3A9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8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Data Objec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D99873-FD20-385C-606A-FE03352C05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640" y="1910339"/>
            <a:ext cx="4561974" cy="2537180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IN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3CC647F-6A40-181E-FD3B-92D3E57EA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41" y="6083583"/>
            <a:ext cx="2627376" cy="20767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IN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DCFD21C-96BC-EDF9-5189-986594B818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41" y="4730750"/>
            <a:ext cx="4561974" cy="893763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subhead, if needed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FE8B417-F002-A29C-8BFE-8349963C67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012" y="0"/>
            <a:ext cx="6851989" cy="68580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FBA30-1136-687D-F1A5-88DFF48B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/>
        </p:blipFill>
        <p:spPr>
          <a:xfrm>
            <a:off x="225083" y="255508"/>
            <a:ext cx="33229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74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E6EF93-FDAE-A7BF-E6E2-91169884A0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012" y="0"/>
            <a:ext cx="6851989" cy="68580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C7B9009-5B0C-8ACF-4FA5-976520A80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198" y="2069147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89EA5CB-B3EB-81DE-866D-C02764F3E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241" y="1971575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0A92EA-68BB-C12E-9F25-B08220C225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241" y="2616211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CEC5FA5-3902-A877-5981-C43BA7571E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241" y="3260847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AB3EC24-0BCB-9CCE-7B13-65037741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241" y="3905483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B2477AA-7979-4CB8-DD9D-563C1D85F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241" y="4550119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9F73B5A-1A7E-6910-BFC2-5EAC73AA3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4198" y="2713783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68B476F-B12D-4DB7-450E-2D0410068A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4198" y="3358419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F2652F7-B152-D410-8F27-5DFF116D15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4198" y="4003055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CB42908-5039-31F1-9F57-9495863B4E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84198" y="4647691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9EB1EF7-80F5-A1A6-D0A9-3C5056D78ACE}"/>
              </a:ext>
            </a:extLst>
          </p:cNvPr>
          <p:cNvSpPr txBox="1">
            <a:spLocks/>
          </p:cNvSpPr>
          <p:nvPr userDrawn="1"/>
        </p:nvSpPr>
        <p:spPr>
          <a:xfrm>
            <a:off x="8273394" y="6343069"/>
            <a:ext cx="3291840" cy="16459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A125016-5D01-AF02-0A22-E9B2B023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3456"/>
            <a:ext cx="4825662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C5239BC6-61BD-F9F5-1BFB-89D00711B3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/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5" name="Slide Number Placeholder 167">
            <a:extLst>
              <a:ext uri="{FF2B5EF4-FFF2-40B4-BE49-F238E27FC236}">
                <a16:creationId xmlns:a16="http://schemas.microsoft.com/office/drawing/2014/main" id="{589AA901-F227-BCF0-D6C7-46CD7F48E556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321D1512-A6CB-F0AC-D885-D2350B6F0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7578368" y="6310657"/>
            <a:ext cx="3840985" cy="165153"/>
          </a:xfrm>
        </p:spPr>
        <p:txBody>
          <a:bodyPr anchor="b" anchorCtr="0"/>
          <a:lstStyle>
            <a:lvl1pPr algn="r">
              <a:defRPr sz="900" i="1"/>
            </a:lvl1pPr>
            <a:lvl4pPr marL="640080" indent="0">
              <a:buNone/>
              <a:defRPr/>
            </a:lvl4pPr>
          </a:lstStyle>
          <a:p>
            <a:pPr lvl="3" algn="r"/>
            <a:r>
              <a:rPr lang="en-US" sz="900"/>
              <a:t>Circana, Inc. and Circana Group, L.P. |  Proprietary and 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69581-8F6F-4B03-B905-3BB9E28ED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6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ED16-FE2A-2AFA-F9B1-86471935E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90699D-3D11-6CAE-4CFC-99265B42A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DD031038-A5E7-D521-7D05-6A42600B16A7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69CA6DAE-55E3-6CC2-870F-7446B478317D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EB02209F-FC1A-D5D6-D163-1E290F6C3FB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14350" y="1975288"/>
            <a:ext cx="11187113" cy="3657600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70BC2A4C-407D-5FA9-2E9A-951434BE04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A13CC-526E-CAD8-1F72-7A6F1568E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-Head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67">
            <a:extLst>
              <a:ext uri="{FF2B5EF4-FFF2-40B4-BE49-F238E27FC236}">
                <a16:creationId xmlns:a16="http://schemas.microsoft.com/office/drawing/2014/main" id="{5675F511-9E22-7D9E-5852-E6F20715A155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603C8F-D3AB-1CDB-617E-C73639B26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2AB81AF-425D-637E-B19F-9D776C0EA2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A02D9499-73D0-B251-48F5-529D9389BE28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7EA4EDB-D338-A851-8792-ACAF11BB87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3CE73-E36C-7237-A4FC-E00FBE7C0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one image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12CD2-AD78-3ED0-D859-8125508BF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9B59CD-0F7D-2DB4-BA77-1C2974E35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1" y="580801"/>
            <a:ext cx="5657850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F39A24-3BD0-C227-4B6D-D6364B1456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1181362"/>
            <a:ext cx="565785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E9D05F-C9BE-A624-5C14-09F8E9B234C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4350" y="1951038"/>
            <a:ext cx="5657850" cy="36576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0235ACED-80B8-C814-E2ED-0DB03CC3EF5B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915CB2DA-B9D8-F68F-EF8D-7D3841BCD5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56395E2-DCA6-7F81-C2F9-B7628739970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600892" y="0"/>
            <a:ext cx="5591107" cy="5608639"/>
          </a:xfrm>
          <a:custGeom>
            <a:avLst/>
            <a:gdLst>
              <a:gd name="connsiteX0" fmla="*/ 1650238 w 5591107"/>
              <a:gd name="connsiteY0" fmla="*/ 0 h 5608639"/>
              <a:gd name="connsiteX1" fmla="*/ 4266282 w 5591107"/>
              <a:gd name="connsiteY1" fmla="*/ 0 h 5608639"/>
              <a:gd name="connsiteX2" fmla="*/ 4368342 w 5591107"/>
              <a:gd name="connsiteY2" fmla="*/ 49165 h 5608639"/>
              <a:gd name="connsiteX3" fmla="*/ 5584674 w 5591107"/>
              <a:gd name="connsiteY3" fmla="*/ 1287709 h 5608639"/>
              <a:gd name="connsiteX4" fmla="*/ 5591107 w 5591107"/>
              <a:gd name="connsiteY4" fmla="*/ 1301166 h 5608639"/>
              <a:gd name="connsiteX5" fmla="*/ 5591107 w 5591107"/>
              <a:gd name="connsiteY5" fmla="*/ 3994795 h 5608639"/>
              <a:gd name="connsiteX6" fmla="*/ 5559474 w 5591107"/>
              <a:gd name="connsiteY6" fmla="*/ 4060462 h 5608639"/>
              <a:gd name="connsiteX7" fmla="*/ 2958260 w 5591107"/>
              <a:gd name="connsiteY7" fmla="*/ 5608639 h 5608639"/>
              <a:gd name="connsiteX8" fmla="*/ 0 w 5591107"/>
              <a:gd name="connsiteY8" fmla="*/ 2650379 h 5608639"/>
              <a:gd name="connsiteX9" fmla="*/ 1548178 w 5591107"/>
              <a:gd name="connsiteY9" fmla="*/ 49165 h 560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1107" h="5608639">
                <a:moveTo>
                  <a:pt x="1650238" y="0"/>
                </a:moveTo>
                <a:lnTo>
                  <a:pt x="4266282" y="0"/>
                </a:lnTo>
                <a:lnTo>
                  <a:pt x="4368342" y="49165"/>
                </a:lnTo>
                <a:cubicBezTo>
                  <a:pt x="4887060" y="330949"/>
                  <a:pt x="5312073" y="763367"/>
                  <a:pt x="5584674" y="1287709"/>
                </a:cubicBezTo>
                <a:lnTo>
                  <a:pt x="5591107" y="1301166"/>
                </a:lnTo>
                <a:lnTo>
                  <a:pt x="5591107" y="3994795"/>
                </a:lnTo>
                <a:lnTo>
                  <a:pt x="5559474" y="4060462"/>
                </a:lnTo>
                <a:cubicBezTo>
                  <a:pt x="5058524" y="4982626"/>
                  <a:pt x="4081499" y="5608639"/>
                  <a:pt x="2958260" y="5608639"/>
                </a:cubicBezTo>
                <a:cubicBezTo>
                  <a:pt x="1324458" y="5608639"/>
                  <a:pt x="0" y="4284181"/>
                  <a:pt x="0" y="2650379"/>
                </a:cubicBezTo>
                <a:cubicBezTo>
                  <a:pt x="0" y="1527140"/>
                  <a:pt x="626014" y="550115"/>
                  <a:pt x="1548178" y="491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35FD0-8AD2-B2C3-E50A-893B48731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y Side Chart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965373"/>
            <a:ext cx="5316587" cy="50292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1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874" y="1965373"/>
            <a:ext cx="5316589" cy="50292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1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26003D7-16E3-0896-C921-C63FA0EACCEF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AC14-DC08-A456-6606-DB75F6DED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1B2CC0-C865-AE26-BB17-03DE6D6E7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1C7365E-57FE-36F6-4B76-41D47B39D5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81EB81-75FA-2849-CD5D-CFFFBA5676B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14350" y="2549589"/>
            <a:ext cx="5316538" cy="324796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B3B6B58-3CE0-EBF7-B6CC-8553A614955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384925" y="2549589"/>
            <a:ext cx="5316538" cy="324796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9BE5C4-4151-7081-9320-4BFEA684C7B9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6E04D-BAD9-71CE-9207-A0CAE3823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747799"/>
            <a:ext cx="5581648" cy="50292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5310" y="1747799"/>
            <a:ext cx="5596153" cy="50292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8DB7C-44AC-1035-89A9-E6DB6DFAE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558" y="4238238"/>
            <a:ext cx="5301119" cy="153987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83C482A-8F14-F6F4-83B9-0BF3BEE003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3788" y="2370216"/>
            <a:ext cx="5301127" cy="15476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bg2"/>
              </a:buClr>
              <a:defRPr lang="en-US" sz="1600" kern="1200" noProof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bg2"/>
              </a:buClr>
              <a:defRPr lang="en-US" sz="1600" kern="1200" noProof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bg2"/>
              </a:buClr>
              <a:defRPr lang="en-US" sz="1400" kern="1200" noProof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16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86868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buNone/>
              <a:defRPr lang="en-US" sz="1600" kern="1200" noProof="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154430" marR="0" lvl="4" indent="-28575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400"/>
              </a:spcAft>
              <a:buClr>
                <a:srgbClr val="A687B7"/>
              </a:buClr>
              <a:buSzPct val="80000"/>
              <a:buFont typeface="Roboto Condensed" panose="02000000000000000000" pitchFamily="2" charset="0"/>
              <a:buChar char="—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Roboto Condensed" panose="02000000000000000000" pitchFamily="2" charset="0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253DA30-2BF5-C5E1-54C6-17CC7E7781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87081" y="4111814"/>
            <a:ext cx="5318092" cy="16662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40" rIns="91440" anchor="ctr" anchorCtr="0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  <a:endParaRPr lang="en-IN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9D380BEC-3217-552B-2864-065B003CA5C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90315" y="2370215"/>
            <a:ext cx="5314901" cy="153986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6" name="Slide Number Placeholder 167">
            <a:extLst>
              <a:ext uri="{FF2B5EF4-FFF2-40B4-BE49-F238E27FC236}">
                <a16:creationId xmlns:a16="http://schemas.microsoft.com/office/drawing/2014/main" id="{C0779349-EEAF-87EB-4437-E5538A4B7763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5843DC-595C-9F99-0C5A-9A06846EF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C9E611-C0D6-8DFB-9EC6-4A1F5D255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A10BF832-A5BE-E2A2-91A2-A35B06C68E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175A44C7-BF78-D1B0-AE5D-FDE13AF6E2F3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800DC1-9CCA-F2CC-1B50-AB6397750F5C}"/>
              </a:ext>
            </a:extLst>
          </p:cNvPr>
          <p:cNvCxnSpPr>
            <a:cxnSpLocks/>
          </p:cNvCxnSpPr>
          <p:nvPr userDrawn="1"/>
        </p:nvCxnSpPr>
        <p:spPr>
          <a:xfrm>
            <a:off x="6095998" y="2412225"/>
            <a:ext cx="0" cy="33832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603476F-40F6-5A22-4537-2036362B5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9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y Side Content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972197"/>
            <a:ext cx="5316587" cy="50292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874" y="1972197"/>
            <a:ext cx="5316589" cy="50292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37FC53-3024-0D1B-3F35-8D57D47A0F15}"/>
              </a:ext>
            </a:extLst>
          </p:cNvPr>
          <p:cNvCxnSpPr>
            <a:cxnSpLocks/>
          </p:cNvCxnSpPr>
          <p:nvPr userDrawn="1"/>
        </p:nvCxnSpPr>
        <p:spPr>
          <a:xfrm>
            <a:off x="6097778" y="1979021"/>
            <a:ext cx="0" cy="38404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26003D7-16E3-0896-C921-C63FA0EACCEF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AC14-DC08-A456-6606-DB75F6DED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1B2CC0-C865-AE26-BB17-03DE6D6E7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9CBD7D6-C960-2EE1-D6B9-9266CF0CBD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4EF859D-C98C-2EA4-36F5-CC68CDA21863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4D3B35-C722-6ABB-42D7-0BD1259782D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14350" y="2618593"/>
            <a:ext cx="5316587" cy="320118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617DD228-5B16-5A43-A927-830F37A71B0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384874" y="2618593"/>
            <a:ext cx="5316587" cy="320118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6A9A2-1D52-AF8A-65F9-E6E16831E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4 Picture and Content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6EEEF4-EA9E-18C9-F361-D7EBDCE6A8C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012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A1E6DC1-A791-6956-DFE0-93F31D0C22B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85624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2EA186D-950D-4FE5-6ACC-F87AE23C49D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11236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7A93BAA-FB72-436C-F92A-995B9A81524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6849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Slide Number Placeholder 167">
            <a:extLst>
              <a:ext uri="{FF2B5EF4-FFF2-40B4-BE49-F238E27FC236}">
                <a16:creationId xmlns:a16="http://schemas.microsoft.com/office/drawing/2014/main" id="{24BEE97F-A907-A9A6-23A5-79AE86AF2A60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C5B76F-EA3B-304E-A76C-DA320B47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D400DF7-688E-6F86-1EDA-CE0D5D0B7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74087439-0884-0919-1306-93A4474AC33B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C8B698B-5EC9-6537-D61C-A2AE41520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E382234-18F1-9F40-D09C-3DFA70609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3130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F474E3F-090D-82CA-758D-E06A43F924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517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94B8E4-0F6F-B5AB-D963-60037E1776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1905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E226E38-E02D-C27F-ED30-8330B3EB53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293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0617B7FE-1CB9-B030-FC0D-2FE590CA4F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293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80278B19-4744-61E0-4219-6727DE2166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3192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FF2EECE6-08F6-FFFC-B5DD-E0FD8E6E84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161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E2C5F43A-1F18-1BAB-3E8B-85375E755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23130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D6E41-C9EC-9276-2787-23935662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85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x Content Boxes with Icons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06B89B-127D-2E0C-4B8B-C7BFDEE71D9D}"/>
              </a:ext>
            </a:extLst>
          </p:cNvPr>
          <p:cNvCxnSpPr>
            <a:cxnSpLocks/>
          </p:cNvCxnSpPr>
          <p:nvPr userDrawn="1"/>
        </p:nvCxnSpPr>
        <p:spPr>
          <a:xfrm>
            <a:off x="532570" y="3787295"/>
            <a:ext cx="111556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D37AE1-6071-2CD2-18A6-80671FA8DD64}"/>
              </a:ext>
            </a:extLst>
          </p:cNvPr>
          <p:cNvCxnSpPr>
            <a:cxnSpLocks/>
          </p:cNvCxnSpPr>
          <p:nvPr userDrawn="1"/>
        </p:nvCxnSpPr>
        <p:spPr>
          <a:xfrm>
            <a:off x="4145695" y="1763632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F40AFE-2951-BD24-2269-DB5FA13C35C0}"/>
              </a:ext>
            </a:extLst>
          </p:cNvPr>
          <p:cNvCxnSpPr>
            <a:cxnSpLocks/>
          </p:cNvCxnSpPr>
          <p:nvPr userDrawn="1"/>
        </p:nvCxnSpPr>
        <p:spPr>
          <a:xfrm>
            <a:off x="8046305" y="1763632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D25FE-7361-27FA-3D51-94716C3D1B7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928807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974FD50-66AC-D3AB-3243-DBBFC74101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750" y="2537469"/>
            <a:ext cx="3383280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3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413D331-CFAB-2323-948A-B504F792E8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750" y="3011797"/>
            <a:ext cx="3383280" cy="610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986DF61-055F-A896-AE2E-01163F96EA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4360" y="3011797"/>
            <a:ext cx="3383280" cy="61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D5AA69AB-BE80-99DF-27B7-FC3205F36A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4970" y="2537469"/>
            <a:ext cx="3383280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3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3C4A9CD1-7186-F8AE-EC1E-A7FCBE5864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4970" y="3011797"/>
            <a:ext cx="3383280" cy="610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817E2C47-3968-BFB3-72BF-E658025891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750" y="4714596"/>
            <a:ext cx="5329208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3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AA01B075-641C-E893-D234-66C0403D3E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750" y="5202044"/>
            <a:ext cx="5329208" cy="610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6C5EFCAD-CB6C-9C6D-A146-77B6270465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041" y="4714596"/>
            <a:ext cx="5329208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3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B255D0C-E2F5-CD6E-A37A-35C126C66F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9041" y="5202044"/>
            <a:ext cx="5329208" cy="610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835662B6-2048-6B02-BABA-10E37ED733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4360" y="2521420"/>
            <a:ext cx="3383280" cy="45720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3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5021A052-3C82-290E-4E3A-9ADB1A505292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3C6FC6-00A0-0E0E-7477-48EFFB7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54357FF-1DF6-5A96-C7A8-41DE97875E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23A2CB3-83B8-75D9-98DC-6BFA36649510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708C1301-401D-A9AC-B8F8-69019640A29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892B9C-8E9E-45EF-4AB3-D318F2C79355}"/>
              </a:ext>
            </a:extLst>
          </p:cNvPr>
          <p:cNvSpPr/>
          <p:nvPr userDrawn="1"/>
        </p:nvSpPr>
        <p:spPr>
          <a:xfrm>
            <a:off x="8680745" y="3952210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B4ACC1-E7B3-5433-C1AF-57570102DE57}"/>
              </a:ext>
            </a:extLst>
          </p:cNvPr>
          <p:cNvSpPr/>
          <p:nvPr userDrawn="1"/>
        </p:nvSpPr>
        <p:spPr>
          <a:xfrm>
            <a:off x="2825454" y="3920404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625964-52A4-A336-5324-D1AEEF11C652}"/>
              </a:ext>
            </a:extLst>
          </p:cNvPr>
          <p:cNvSpPr/>
          <p:nvPr userDrawn="1"/>
        </p:nvSpPr>
        <p:spPr>
          <a:xfrm>
            <a:off x="9653710" y="1743277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2D97A0-E69A-9C01-920C-6C931C0BCA79}"/>
              </a:ext>
            </a:extLst>
          </p:cNvPr>
          <p:cNvSpPr/>
          <p:nvPr userDrawn="1"/>
        </p:nvSpPr>
        <p:spPr>
          <a:xfrm>
            <a:off x="5753100" y="1743277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6F1843-A38F-D04F-9CBA-7B0EC8E63255}"/>
              </a:ext>
            </a:extLst>
          </p:cNvPr>
          <p:cNvSpPr/>
          <p:nvPr userDrawn="1"/>
        </p:nvSpPr>
        <p:spPr>
          <a:xfrm>
            <a:off x="1852490" y="1743277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C9DD4-3BD0-A845-195C-7B19881F8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4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D00D4-F082-1365-BF64-27E347EA8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DE2D11-A12E-1452-7DE6-3AC6C1160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92E159C-B515-A978-E87E-8FFBF60D85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89529D-BE8D-7B2C-4029-CAD2DB55F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488" y="2605183"/>
            <a:ext cx="3305516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11742F5-330B-7322-62D2-C525F2BC2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0093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8F1D284-29F2-174F-2541-58C7F8F672A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50725" y="2605183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DC6A49-8A46-C406-AD41-48B1DB6E16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28754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3D0FB1F-13ED-5AB4-153A-E2345C04F5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91523" y="2605183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88B08B-365D-56AB-B5D9-75B3D5FBB6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9552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5C9E397-F7E8-3D4E-734D-549E60343B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488" y="4564628"/>
            <a:ext cx="3305516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54B88F-FC54-2777-88D1-10AC42C778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0093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61C3472-11B1-9D73-CAC2-E2EEF4462C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0725" y="4564628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8EC75E2-565D-900F-5222-CB88C99133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28754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13799A7-90A1-BDC0-98C0-AF6C24D91A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91523" y="4564628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9EF879-D3EE-5E6B-ABF1-BB9FF092E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69552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59774E-F77D-533C-D34A-720ED89193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349" y="2172867"/>
            <a:ext cx="384048" cy="38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BE0A0E3-E64F-E243-BA6D-93B568214F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0725" y="2172867"/>
            <a:ext cx="384048" cy="38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C11203F-69B0-D6D1-C5E2-5D130BE645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91523" y="2172867"/>
            <a:ext cx="384048" cy="38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2CCD4DE-A89C-45C0-5519-53202843972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91523" y="4100512"/>
            <a:ext cx="384048" cy="38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A08DD89-845C-799B-5435-68024FEC633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50725" y="4100512"/>
            <a:ext cx="384048" cy="38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CF26290-2495-80AD-D5F0-490C0784E1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4820" y="4100512"/>
            <a:ext cx="384048" cy="38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0B52CD5F-5047-7117-B8BC-A3B289CFFA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8DDCBE8A-C9A1-3E6A-C701-D372566BE6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76F0B-70EC-9EF4-D073-25DACFBEA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FF00C1-83BB-811E-0AC8-A0830FDE8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85D86-E302-AA13-F309-58E8A2FAF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373099" y="5957518"/>
            <a:ext cx="1672598" cy="685800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B6C8445-002E-41C8-E763-265C45F2640A}"/>
              </a:ext>
            </a:extLst>
          </p:cNvPr>
          <p:cNvSpPr txBox="1">
            <a:spLocks/>
          </p:cNvSpPr>
          <p:nvPr userDrawn="1"/>
        </p:nvSpPr>
        <p:spPr>
          <a:xfrm>
            <a:off x="501670" y="566711"/>
            <a:ext cx="3688447" cy="97333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Thank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F648C02-62BE-8DAF-E705-288D7CB322A3}"/>
              </a:ext>
            </a:extLst>
          </p:cNvPr>
          <p:cNvSpPr txBox="1">
            <a:spLocks/>
          </p:cNvSpPr>
          <p:nvPr userDrawn="1"/>
        </p:nvSpPr>
        <p:spPr>
          <a:xfrm>
            <a:off x="605943" y="1370583"/>
            <a:ext cx="3688447" cy="115123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you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404BA6F-2978-5633-1D65-E3F7639AF1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012" y="0"/>
            <a:ext cx="6851989" cy="68580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3598236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E6EF93-FDAE-A7BF-E6E2-91169884A0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012" y="0"/>
            <a:ext cx="6851989" cy="68580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C7B9009-5B0C-8ACF-4FA5-976520A80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198" y="2069147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89EA5CB-B3EB-81DE-866D-C02764F3E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241" y="1971575"/>
            <a:ext cx="502920" cy="502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0A92EA-68BB-C12E-9F25-B08220C225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241" y="2616211"/>
            <a:ext cx="502920" cy="502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CEC5FA5-3902-A877-5981-C43BA7571E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241" y="3260847"/>
            <a:ext cx="502920" cy="502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AB3EC24-0BCB-9CCE-7B13-65037741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241" y="3905483"/>
            <a:ext cx="502920" cy="502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B2477AA-7979-4CB8-DD9D-563C1D85F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241" y="4550119"/>
            <a:ext cx="502920" cy="502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9F73B5A-1A7E-6910-BFC2-5EAC73AA3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4198" y="2713783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68B476F-B12D-4DB7-450E-2D0410068A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4198" y="3358419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F2652F7-B152-D410-8F27-5DFF116D15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4198" y="4003055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CB42908-5039-31F1-9F57-9495863B4E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84198" y="4647691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9EB1EF7-80F5-A1A6-D0A9-3C5056D78ACE}"/>
              </a:ext>
            </a:extLst>
          </p:cNvPr>
          <p:cNvSpPr txBox="1">
            <a:spLocks/>
          </p:cNvSpPr>
          <p:nvPr userDrawn="1"/>
        </p:nvSpPr>
        <p:spPr>
          <a:xfrm>
            <a:off x="8273394" y="6343069"/>
            <a:ext cx="3291840" cy="16459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A125016-5D01-AF02-0A22-E9B2B023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3456"/>
            <a:ext cx="4825662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C5239BC6-61BD-F9F5-1BFB-89D00711B3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/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5" name="Slide Number Placeholder 167">
            <a:extLst>
              <a:ext uri="{FF2B5EF4-FFF2-40B4-BE49-F238E27FC236}">
                <a16:creationId xmlns:a16="http://schemas.microsoft.com/office/drawing/2014/main" id="{589AA901-F227-BCF0-D6C7-46CD7F48E556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321D1512-A6CB-F0AC-D885-D2350B6F0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7578368" y="6310657"/>
            <a:ext cx="3840985" cy="165153"/>
          </a:xfrm>
        </p:spPr>
        <p:txBody>
          <a:bodyPr anchor="b" anchorCtr="0"/>
          <a:lstStyle>
            <a:lvl1pPr algn="r">
              <a:defRPr sz="900" i="1"/>
            </a:lvl1pPr>
            <a:lvl4pPr marL="640080" indent="0">
              <a:buNone/>
              <a:defRPr/>
            </a:lvl4pPr>
          </a:lstStyle>
          <a:p>
            <a:pPr lvl="3" algn="r"/>
            <a:r>
              <a:rPr lang="en-US" sz="900"/>
              <a:t>Circana, Inc. and Circana Group, L.P. |  Proprietary and 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B612F-1605-8CC0-7C7E-68051F054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6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3F389C-647B-A77A-2CCE-74F1CD2B973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14350" y="1975288"/>
            <a:ext cx="11187113" cy="36576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8ED16-FE2A-2AFA-F9B1-86471935E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90699D-3D11-6CAE-4CFC-99265B42A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DD031038-A5E7-D521-7D05-6A42600B16A7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69CA6DAE-55E3-6CC2-870F-7446B478317D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17E92C60-455F-7A28-3279-F1FC464ADC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F5F75-9E53-E52B-C5CE-8635CC1F7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Head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D658E67-F94D-FB08-D461-302D6F2F4F69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67EE4F1E-54ED-885C-216B-4C8742D70D9E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825FA1-5B36-CF0D-D001-D286E5B25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D3CA7E3-4415-485C-CEEE-C303E7C60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69C671F7-3B6E-C1C9-0827-B2B8AEE1B9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0AB77-F024-5C74-26A2-BF7059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6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one 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12CD2-AD78-3ED0-D859-8125508BF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9B59CD-0F7D-2DB4-BA77-1C2974E35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1" y="580801"/>
            <a:ext cx="5657850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F39A24-3BD0-C227-4B6D-D6364B1456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1181362"/>
            <a:ext cx="565785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E9D05F-C9BE-A624-5C14-09F8E9B234C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4350" y="1951038"/>
            <a:ext cx="5657850" cy="36576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0235ACED-80B8-C814-E2ED-0DB03CC3EF5B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915CB2DA-B9D8-F68F-EF8D-7D3841BCD5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C12B47-7FEE-40F3-85B1-297A296D76E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600892" y="0"/>
            <a:ext cx="5591107" cy="5608639"/>
          </a:xfrm>
          <a:custGeom>
            <a:avLst/>
            <a:gdLst>
              <a:gd name="connsiteX0" fmla="*/ 1650238 w 5591107"/>
              <a:gd name="connsiteY0" fmla="*/ 0 h 5608639"/>
              <a:gd name="connsiteX1" fmla="*/ 4266282 w 5591107"/>
              <a:gd name="connsiteY1" fmla="*/ 0 h 5608639"/>
              <a:gd name="connsiteX2" fmla="*/ 4368342 w 5591107"/>
              <a:gd name="connsiteY2" fmla="*/ 49165 h 5608639"/>
              <a:gd name="connsiteX3" fmla="*/ 5584674 w 5591107"/>
              <a:gd name="connsiteY3" fmla="*/ 1287709 h 5608639"/>
              <a:gd name="connsiteX4" fmla="*/ 5591107 w 5591107"/>
              <a:gd name="connsiteY4" fmla="*/ 1301166 h 5608639"/>
              <a:gd name="connsiteX5" fmla="*/ 5591107 w 5591107"/>
              <a:gd name="connsiteY5" fmla="*/ 3994795 h 5608639"/>
              <a:gd name="connsiteX6" fmla="*/ 5559474 w 5591107"/>
              <a:gd name="connsiteY6" fmla="*/ 4060462 h 5608639"/>
              <a:gd name="connsiteX7" fmla="*/ 2958260 w 5591107"/>
              <a:gd name="connsiteY7" fmla="*/ 5608639 h 5608639"/>
              <a:gd name="connsiteX8" fmla="*/ 0 w 5591107"/>
              <a:gd name="connsiteY8" fmla="*/ 2650379 h 5608639"/>
              <a:gd name="connsiteX9" fmla="*/ 1548178 w 5591107"/>
              <a:gd name="connsiteY9" fmla="*/ 49165 h 560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1107" h="5608639">
                <a:moveTo>
                  <a:pt x="1650238" y="0"/>
                </a:moveTo>
                <a:lnTo>
                  <a:pt x="4266282" y="0"/>
                </a:lnTo>
                <a:lnTo>
                  <a:pt x="4368342" y="49165"/>
                </a:lnTo>
                <a:cubicBezTo>
                  <a:pt x="4887060" y="330949"/>
                  <a:pt x="5312073" y="763367"/>
                  <a:pt x="5584674" y="1287709"/>
                </a:cubicBezTo>
                <a:lnTo>
                  <a:pt x="5591107" y="1301166"/>
                </a:lnTo>
                <a:lnTo>
                  <a:pt x="5591107" y="3994795"/>
                </a:lnTo>
                <a:lnTo>
                  <a:pt x="5559474" y="4060462"/>
                </a:lnTo>
                <a:cubicBezTo>
                  <a:pt x="5058524" y="4982626"/>
                  <a:pt x="4081499" y="5608639"/>
                  <a:pt x="2958260" y="5608639"/>
                </a:cubicBezTo>
                <a:cubicBezTo>
                  <a:pt x="1324458" y="5608639"/>
                  <a:pt x="0" y="4284181"/>
                  <a:pt x="0" y="2650379"/>
                </a:cubicBezTo>
                <a:cubicBezTo>
                  <a:pt x="0" y="1527140"/>
                  <a:pt x="626014" y="550115"/>
                  <a:pt x="1548178" y="491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195AC-C605-ACED-4571-6BB81756A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5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D00D4-F082-1365-BF64-27E347EA8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DE2D11-A12E-1452-7DE6-3AC6C1160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92E159C-B515-A978-E87E-8FFBF60D85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89529D-BE8D-7B2C-4029-CAD2DB55F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488" y="2605183"/>
            <a:ext cx="3305516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11742F5-330B-7322-62D2-C525F2BC2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0093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8F1D284-29F2-174F-2541-58C7F8F672A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50725" y="2605183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DC6A49-8A46-C406-AD41-48B1DB6E16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28754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3D0FB1F-13ED-5AB4-153A-E2345C04F5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91523" y="2605183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88B08B-365D-56AB-B5D9-75B3D5FBB6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9552" y="1982180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5C9E397-F7E8-3D4E-734D-549E60343B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488" y="4564628"/>
            <a:ext cx="3305516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54B88F-FC54-2777-88D1-10AC42C778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0093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61C3472-11B1-9D73-CAC2-E2EEF4462C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0725" y="4564628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8EC75E2-565D-900F-5222-CB88C99133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28754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13799A7-90A1-BDC0-98C0-AF6C24D91A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91523" y="4564628"/>
            <a:ext cx="3309940" cy="117621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9EF879-D3EE-5E6B-ABF1-BB9FF092E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69552" y="3909825"/>
            <a:ext cx="2831911" cy="57473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 IN CAPS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59774E-F77D-533C-D34A-720ED89193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349" y="2172867"/>
            <a:ext cx="384048" cy="384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BE0A0E3-E64F-E243-BA6D-93B568214F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0725" y="2172867"/>
            <a:ext cx="384048" cy="384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C11203F-69B0-D6D1-C5E2-5D130BE645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91523" y="2172867"/>
            <a:ext cx="384048" cy="384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2CCD4DE-A89C-45C0-5519-53202843972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91523" y="4100512"/>
            <a:ext cx="384048" cy="384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A08DD89-845C-799B-5435-68024FEC633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50725" y="4100512"/>
            <a:ext cx="384048" cy="384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CF26290-2495-80AD-D5F0-490C0784E1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4820" y="4100512"/>
            <a:ext cx="384048" cy="384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tIns="4572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0B52CD5F-5047-7117-B8BC-A3B289CFFA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8DDCBE8A-C9A1-3E6A-C701-D372566BE6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20256-A54B-28E9-9792-7963385AC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33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y Side Char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965373"/>
            <a:ext cx="5316587" cy="50292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1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874" y="1965373"/>
            <a:ext cx="5316589" cy="50292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1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26003D7-16E3-0896-C921-C63FA0EACCEF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AC14-DC08-A456-6606-DB75F6DED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1B2CC0-C865-AE26-BB17-03DE6D6E7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1C7365E-57FE-36F6-4B76-41D47B39D5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81EB81-75FA-2849-CD5D-CFFFBA5676B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14350" y="2549589"/>
            <a:ext cx="5316538" cy="324796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B3B6B58-3CE0-EBF7-B6CC-8553A614955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384925" y="2549589"/>
            <a:ext cx="5316538" cy="324796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9BE5C4-4151-7081-9320-4BFEA684C7B9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5A58E-C223-9FDE-4B35-0C289F207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54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747799"/>
            <a:ext cx="5581648" cy="50292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5310" y="1747799"/>
            <a:ext cx="5596153" cy="50292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8DB7C-44AC-1035-89A9-E6DB6DFAE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558" y="4238238"/>
            <a:ext cx="5301119" cy="153987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83C482A-8F14-F6F4-83B9-0BF3BEE003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3788" y="2370216"/>
            <a:ext cx="5301127" cy="15476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bg2"/>
              </a:buClr>
              <a:defRPr lang="en-US" sz="1600" kern="1200" noProof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bg2"/>
              </a:buClr>
              <a:defRPr lang="en-US" sz="1600" kern="1200" noProof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bg2"/>
              </a:buClr>
              <a:defRPr lang="en-US" sz="1400" kern="1200" noProof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defRPr lang="en-US" sz="16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86868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6"/>
              </a:buClr>
              <a:buNone/>
              <a:defRPr lang="en-US" sz="1600" kern="1200" noProof="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154430" marR="0" lvl="4" indent="-28575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400"/>
              </a:spcAft>
              <a:buClr>
                <a:srgbClr val="A687B7"/>
              </a:buClr>
              <a:buSzPct val="80000"/>
              <a:buFont typeface="Roboto Condensed" panose="02000000000000000000" pitchFamily="2" charset="0"/>
              <a:buChar char="—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Roboto Condensed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A0752A-4DDB-E446-C49A-76BBF2767FF4}"/>
              </a:ext>
            </a:extLst>
          </p:cNvPr>
          <p:cNvCxnSpPr>
            <a:cxnSpLocks/>
          </p:cNvCxnSpPr>
          <p:nvPr userDrawn="1"/>
        </p:nvCxnSpPr>
        <p:spPr>
          <a:xfrm>
            <a:off x="501395" y="4078060"/>
            <a:ext cx="530352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253DA30-2BF5-C5E1-54C6-17CC7E7781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87081" y="4111814"/>
            <a:ext cx="5318092" cy="1666294"/>
          </a:xfrm>
          <a:prstGeom prst="rect">
            <a:avLst/>
          </a:prstGeom>
          <a:solidFill>
            <a:schemeClr val="accent5"/>
          </a:solidFill>
        </p:spPr>
        <p:txBody>
          <a:bodyPr lIns="91440" rIns="91440" anchor="ctr" anchorCtr="0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  <a:endParaRPr lang="en-IN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9D380BEC-3217-552B-2864-065B003CA5C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90315" y="2370215"/>
            <a:ext cx="5314901" cy="153986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6" name="Slide Number Placeholder 167">
            <a:extLst>
              <a:ext uri="{FF2B5EF4-FFF2-40B4-BE49-F238E27FC236}">
                <a16:creationId xmlns:a16="http://schemas.microsoft.com/office/drawing/2014/main" id="{C0779349-EEAF-87EB-4437-E5538A4B7763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5843DC-595C-9F99-0C5A-9A06846EF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C9E611-C0D6-8DFB-9EC6-4A1F5D255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A10BF832-A5BE-E2A2-91A2-A35B06C68E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175A44C7-BF78-D1B0-AE5D-FDE13AF6E2F3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FD377E-438A-43DE-17B5-3E91AB7EAAFC}"/>
              </a:ext>
            </a:extLst>
          </p:cNvPr>
          <p:cNvCxnSpPr>
            <a:cxnSpLocks/>
          </p:cNvCxnSpPr>
          <p:nvPr userDrawn="1"/>
        </p:nvCxnSpPr>
        <p:spPr>
          <a:xfrm>
            <a:off x="6095998" y="2412225"/>
            <a:ext cx="0" cy="33832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F2685F-3EC8-532E-3C73-AA96B32BA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4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y Side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1972197"/>
            <a:ext cx="5316587" cy="50292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4874" y="1972197"/>
            <a:ext cx="5316589" cy="50292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kern="1200" cap="none" spc="0" baseline="0" dirty="0" smtClean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37FC53-3024-0D1B-3F35-8D57D47A0F15}"/>
              </a:ext>
            </a:extLst>
          </p:cNvPr>
          <p:cNvCxnSpPr>
            <a:cxnSpLocks/>
          </p:cNvCxnSpPr>
          <p:nvPr userDrawn="1"/>
        </p:nvCxnSpPr>
        <p:spPr>
          <a:xfrm>
            <a:off x="6097778" y="1979021"/>
            <a:ext cx="0" cy="38404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A26003D7-16E3-0896-C921-C63FA0EACCEF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AC14-DC08-A456-6606-DB75F6DED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1B2CC0-C865-AE26-BB17-03DE6D6E7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9CBD7D6-C960-2EE1-D6B9-9266CF0CBD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4EF859D-C98C-2EA4-36F5-CC68CDA21863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4D3B35-C722-6ABB-42D7-0BD1259782D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14350" y="2618593"/>
            <a:ext cx="5316587" cy="320118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617DD228-5B16-5A43-A927-830F37A71B0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384874" y="2618593"/>
            <a:ext cx="5316587" cy="3201181"/>
          </a:xfrm>
        </p:spPr>
        <p:txBody>
          <a:bodyPr/>
          <a:lstStyle>
            <a:lvl1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0A338-2297-C386-9744-7CACD48F3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0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x4 Pictur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6EEEF4-EA9E-18C9-F361-D7EBDCE6A8C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012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A1E6DC1-A791-6956-DFE0-93F31D0C22B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85624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2EA186D-950D-4FE5-6ACC-F87AE23C49D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11236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7A93BAA-FB72-436C-F92A-995B9A81524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6849" y="1961544"/>
            <a:ext cx="2095138" cy="2095138"/>
          </a:xfrm>
          <a:custGeom>
            <a:avLst/>
            <a:gdLst>
              <a:gd name="connsiteX0" fmla="*/ 1047569 w 2095138"/>
              <a:gd name="connsiteY0" fmla="*/ 0 h 2095138"/>
              <a:gd name="connsiteX1" fmla="*/ 2095138 w 2095138"/>
              <a:gd name="connsiteY1" fmla="*/ 1047569 h 2095138"/>
              <a:gd name="connsiteX2" fmla="*/ 1047569 w 2095138"/>
              <a:gd name="connsiteY2" fmla="*/ 2095138 h 2095138"/>
              <a:gd name="connsiteX3" fmla="*/ 0 w 2095138"/>
              <a:gd name="connsiteY3" fmla="*/ 1047569 h 2095138"/>
              <a:gd name="connsiteX4" fmla="*/ 1047569 w 2095138"/>
              <a:gd name="connsiteY4" fmla="*/ 0 h 20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8" h="2095138">
                <a:moveTo>
                  <a:pt x="1047569" y="0"/>
                </a:moveTo>
                <a:cubicBezTo>
                  <a:pt x="1626125" y="0"/>
                  <a:pt x="2095138" y="469013"/>
                  <a:pt x="2095138" y="1047569"/>
                </a:cubicBezTo>
                <a:cubicBezTo>
                  <a:pt x="2095138" y="1626125"/>
                  <a:pt x="1626125" y="2095138"/>
                  <a:pt x="1047569" y="2095138"/>
                </a:cubicBezTo>
                <a:cubicBezTo>
                  <a:pt x="469013" y="2095138"/>
                  <a:pt x="0" y="1626125"/>
                  <a:pt x="0" y="1047569"/>
                </a:cubicBezTo>
                <a:cubicBezTo>
                  <a:pt x="0" y="469013"/>
                  <a:pt x="469013" y="0"/>
                  <a:pt x="1047569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Slide Number Placeholder 167">
            <a:extLst>
              <a:ext uri="{FF2B5EF4-FFF2-40B4-BE49-F238E27FC236}">
                <a16:creationId xmlns:a16="http://schemas.microsoft.com/office/drawing/2014/main" id="{24BEE97F-A907-A9A6-23A5-79AE86AF2A60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C5B76F-EA3B-304E-A76C-DA320B47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D400DF7-688E-6F86-1EDA-CE0D5D0B7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74087439-0884-0919-1306-93A4474AC33B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C8B698B-5EC9-6537-D61C-A2AE41520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1A5C2A3-0B96-6144-BE0F-7FC919949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3130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376AE-C1D5-075D-5C1A-F91CA526F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517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ADC50C-7735-5DE5-BFE6-9862BB3360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1905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5D4B896-DD2D-EBBE-9BD2-3B5989F52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293" y="4214752"/>
            <a:ext cx="2322576" cy="6647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000" b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575CCEE4-7146-7949-9052-ED5769B2E4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293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36E711BF-4062-EA78-3A68-1358A82209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3192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EDA983F7-FF25-01FB-9917-4FEEC516FD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161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1BBD1132-A4A0-BD6E-5E8B-DAE49AFF9B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23130" y="4866449"/>
            <a:ext cx="2322576" cy="852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>
                <a:solidFill>
                  <a:schemeClr val="bg1"/>
                </a:solidFill>
                <a:latin typeface="+mn-lt"/>
              </a:defRPr>
            </a:lvl2pPr>
            <a:lvl3pPr>
              <a:defRPr sz="1200" baseline="0">
                <a:solidFill>
                  <a:schemeClr val="bg1"/>
                </a:solidFill>
                <a:latin typeface="+mn-lt"/>
              </a:defRPr>
            </a:lvl3pPr>
            <a:lvl4pPr>
              <a:defRPr sz="1200" baseline="0">
                <a:solidFill>
                  <a:schemeClr val="bg1"/>
                </a:solidFill>
                <a:latin typeface="+mn-lt"/>
              </a:defRPr>
            </a:lvl4pPr>
            <a:lvl5pPr>
              <a:defRPr sz="12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E8BA8-1B81-E7C1-BB04-35EA2426E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8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x Content Boxes with Icon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06B89B-127D-2E0C-4B8B-C7BFDEE71D9D}"/>
              </a:ext>
            </a:extLst>
          </p:cNvPr>
          <p:cNvCxnSpPr>
            <a:cxnSpLocks/>
          </p:cNvCxnSpPr>
          <p:nvPr userDrawn="1"/>
        </p:nvCxnSpPr>
        <p:spPr>
          <a:xfrm>
            <a:off x="518160" y="3787295"/>
            <a:ext cx="111556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D37AE1-6071-2CD2-18A6-80671FA8DD64}"/>
              </a:ext>
            </a:extLst>
          </p:cNvPr>
          <p:cNvCxnSpPr>
            <a:cxnSpLocks/>
          </p:cNvCxnSpPr>
          <p:nvPr userDrawn="1"/>
        </p:nvCxnSpPr>
        <p:spPr>
          <a:xfrm>
            <a:off x="4145695" y="1763632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F40AFE-2951-BD24-2269-DB5FA13C35C0}"/>
              </a:ext>
            </a:extLst>
          </p:cNvPr>
          <p:cNvCxnSpPr>
            <a:cxnSpLocks/>
          </p:cNvCxnSpPr>
          <p:nvPr userDrawn="1"/>
        </p:nvCxnSpPr>
        <p:spPr>
          <a:xfrm>
            <a:off x="8046305" y="1763632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D25FE-7361-27FA-3D51-94716C3D1B7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928807"/>
            <a:ext cx="0" cy="19202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974FD50-66AC-D3AB-3243-DBBFC74101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750" y="2537469"/>
            <a:ext cx="3383280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413D331-CFAB-2323-948A-B504F792E8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750" y="3011797"/>
            <a:ext cx="3383280" cy="610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986DF61-055F-A896-AE2E-01163F96EA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4360" y="3011797"/>
            <a:ext cx="3383280" cy="61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D5AA69AB-BE80-99DF-27B7-FC3205F36A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4970" y="2537469"/>
            <a:ext cx="3383280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3C4A9CD1-7186-F8AE-EC1E-A7FCBE5864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4970" y="3011797"/>
            <a:ext cx="3383280" cy="610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817E2C47-3968-BFB3-72BF-E658025891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750" y="4714596"/>
            <a:ext cx="5329208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AA01B075-641C-E893-D234-66C0403D3E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750" y="5202044"/>
            <a:ext cx="5329208" cy="610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6C5EFCAD-CB6C-9C6D-A146-77B6270465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041" y="4714596"/>
            <a:ext cx="5329208" cy="45720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B255D0C-E2F5-CD6E-A37A-35C126C66F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9041" y="5202044"/>
            <a:ext cx="5329208" cy="610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835662B6-2048-6B02-BABA-10E37ED733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4360" y="2521420"/>
            <a:ext cx="3383280" cy="45720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5021A052-3C82-290E-4E3A-9ADB1A505292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3C6FC6-00A0-0E0E-7477-48EFFB7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54357FF-1DF6-5A96-C7A8-41DE97875E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23A2CB3-83B8-75D9-98DC-6BFA36649510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708C1301-401D-A9AC-B8F8-69019640A29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FB930E-FD26-65A5-6CD6-32930FD5C5D5}"/>
              </a:ext>
            </a:extLst>
          </p:cNvPr>
          <p:cNvSpPr/>
          <p:nvPr userDrawn="1"/>
        </p:nvSpPr>
        <p:spPr>
          <a:xfrm>
            <a:off x="8680745" y="3952210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84D40C-115B-3566-2EBC-FED6CBE4FD9B}"/>
              </a:ext>
            </a:extLst>
          </p:cNvPr>
          <p:cNvSpPr/>
          <p:nvPr userDrawn="1"/>
        </p:nvSpPr>
        <p:spPr>
          <a:xfrm>
            <a:off x="2825454" y="3920404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11D978-CE50-C9BC-FA75-D6FE5E946ECC}"/>
              </a:ext>
            </a:extLst>
          </p:cNvPr>
          <p:cNvSpPr/>
          <p:nvPr userDrawn="1"/>
        </p:nvSpPr>
        <p:spPr>
          <a:xfrm>
            <a:off x="9653710" y="1743277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832B12-A27F-CFF5-E8A2-2A785DC0D966}"/>
              </a:ext>
            </a:extLst>
          </p:cNvPr>
          <p:cNvSpPr/>
          <p:nvPr userDrawn="1"/>
        </p:nvSpPr>
        <p:spPr>
          <a:xfrm>
            <a:off x="5753100" y="1743277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43EE78-7F29-D487-4F96-98C5EF1FA52D}"/>
              </a:ext>
            </a:extLst>
          </p:cNvPr>
          <p:cNvSpPr/>
          <p:nvPr userDrawn="1"/>
        </p:nvSpPr>
        <p:spPr>
          <a:xfrm>
            <a:off x="1852490" y="1743277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FE5F4-80C7-ECB0-8FD8-E6EB7BDB9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B6C8445-002E-41C8-E763-265C45F2640A}"/>
              </a:ext>
            </a:extLst>
          </p:cNvPr>
          <p:cNvSpPr txBox="1">
            <a:spLocks/>
          </p:cNvSpPr>
          <p:nvPr userDrawn="1"/>
        </p:nvSpPr>
        <p:spPr>
          <a:xfrm>
            <a:off x="501670" y="566711"/>
            <a:ext cx="3688447" cy="97333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Grazie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919DC-D721-F6FA-D385-0E5E8CC5C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23" cy="6858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33B7CCE-6DA7-EBB8-AD07-FA0389C158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012" y="0"/>
            <a:ext cx="6851989" cy="68580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  <a:effectLst>
            <a:softEdge rad="12700"/>
          </a:effectLst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3568351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A0AE3D-BC57-268A-3D4A-CC1AD0238D70}"/>
              </a:ext>
            </a:extLst>
          </p:cNvPr>
          <p:cNvSpPr/>
          <p:nvPr userDrawn="1"/>
        </p:nvSpPr>
        <p:spPr>
          <a:xfrm>
            <a:off x="7408783" y="2270907"/>
            <a:ext cx="2950086" cy="3272682"/>
          </a:xfrm>
          <a:custGeom>
            <a:avLst/>
            <a:gdLst>
              <a:gd name="connsiteX0" fmla="*/ 1312783 w 2950086"/>
              <a:gd name="connsiteY0" fmla="*/ 0 h 3272682"/>
              <a:gd name="connsiteX1" fmla="*/ 2950086 w 2950086"/>
              <a:gd name="connsiteY1" fmla="*/ 1636341 h 3272682"/>
              <a:gd name="connsiteX2" fmla="*/ 1312783 w 2950086"/>
              <a:gd name="connsiteY2" fmla="*/ 3272682 h 3272682"/>
              <a:gd name="connsiteX3" fmla="*/ 49361 w 2950086"/>
              <a:gd name="connsiteY3" fmla="*/ 2677206 h 3272682"/>
              <a:gd name="connsiteX4" fmla="*/ 0 w 2950086"/>
              <a:gd name="connsiteY4" fmla="*/ 2611236 h 3272682"/>
              <a:gd name="connsiteX5" fmla="*/ 44894 w 2950086"/>
              <a:gd name="connsiteY5" fmla="*/ 2551235 h 3272682"/>
              <a:gd name="connsiteX6" fmla="*/ 324520 w 2950086"/>
              <a:gd name="connsiteY6" fmla="*/ 1636341 h 3272682"/>
              <a:gd name="connsiteX7" fmla="*/ 44894 w 2950086"/>
              <a:gd name="connsiteY7" fmla="*/ 721447 h 3272682"/>
              <a:gd name="connsiteX8" fmla="*/ 0 w 2950086"/>
              <a:gd name="connsiteY8" fmla="*/ 661447 h 3272682"/>
              <a:gd name="connsiteX9" fmla="*/ 49361 w 2950086"/>
              <a:gd name="connsiteY9" fmla="*/ 595476 h 3272682"/>
              <a:gd name="connsiteX10" fmla="*/ 1312783 w 2950086"/>
              <a:gd name="connsiteY10" fmla="*/ 0 h 32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0086" h="3272682">
                <a:moveTo>
                  <a:pt x="1312783" y="0"/>
                </a:moveTo>
                <a:cubicBezTo>
                  <a:pt x="2217040" y="0"/>
                  <a:pt x="2950086" y="732615"/>
                  <a:pt x="2950086" y="1636341"/>
                </a:cubicBezTo>
                <a:cubicBezTo>
                  <a:pt x="2950086" y="2540067"/>
                  <a:pt x="2217040" y="3272682"/>
                  <a:pt x="1312783" y="3272682"/>
                </a:cubicBezTo>
                <a:cubicBezTo>
                  <a:pt x="804139" y="3272682"/>
                  <a:pt x="349666" y="3040878"/>
                  <a:pt x="49361" y="2677206"/>
                </a:cubicBezTo>
                <a:lnTo>
                  <a:pt x="0" y="2611236"/>
                </a:lnTo>
                <a:lnTo>
                  <a:pt x="44894" y="2551235"/>
                </a:lnTo>
                <a:cubicBezTo>
                  <a:pt x="221436" y="2290073"/>
                  <a:pt x="324520" y="1975238"/>
                  <a:pt x="324520" y="1636341"/>
                </a:cubicBezTo>
                <a:cubicBezTo>
                  <a:pt x="324520" y="1297444"/>
                  <a:pt x="221436" y="982609"/>
                  <a:pt x="44894" y="721447"/>
                </a:cubicBezTo>
                <a:lnTo>
                  <a:pt x="0" y="661447"/>
                </a:lnTo>
                <a:lnTo>
                  <a:pt x="49361" y="595476"/>
                </a:lnTo>
                <a:cubicBezTo>
                  <a:pt x="349666" y="231804"/>
                  <a:pt x="804139" y="0"/>
                  <a:pt x="1312783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FontTx/>
              <a:buNone/>
            </a:pPr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6168D0-6B58-628B-AD09-6B3F71D7AF7A}"/>
              </a:ext>
            </a:extLst>
          </p:cNvPr>
          <p:cNvSpPr/>
          <p:nvPr userDrawn="1"/>
        </p:nvSpPr>
        <p:spPr>
          <a:xfrm>
            <a:off x="4783217" y="2270907"/>
            <a:ext cx="2625566" cy="3272682"/>
          </a:xfrm>
          <a:custGeom>
            <a:avLst/>
            <a:gdLst>
              <a:gd name="connsiteX0" fmla="*/ 1312783 w 2625566"/>
              <a:gd name="connsiteY0" fmla="*/ 0 h 3272682"/>
              <a:gd name="connsiteX1" fmla="*/ 2576205 w 2625566"/>
              <a:gd name="connsiteY1" fmla="*/ 595476 h 3272682"/>
              <a:gd name="connsiteX2" fmla="*/ 2625566 w 2625566"/>
              <a:gd name="connsiteY2" fmla="*/ 661447 h 3272682"/>
              <a:gd name="connsiteX3" fmla="*/ 2580672 w 2625566"/>
              <a:gd name="connsiteY3" fmla="*/ 721447 h 3272682"/>
              <a:gd name="connsiteX4" fmla="*/ 2301046 w 2625566"/>
              <a:gd name="connsiteY4" fmla="*/ 1636341 h 3272682"/>
              <a:gd name="connsiteX5" fmla="*/ 2580672 w 2625566"/>
              <a:gd name="connsiteY5" fmla="*/ 2551235 h 3272682"/>
              <a:gd name="connsiteX6" fmla="*/ 2625566 w 2625566"/>
              <a:gd name="connsiteY6" fmla="*/ 2611236 h 3272682"/>
              <a:gd name="connsiteX7" fmla="*/ 2576205 w 2625566"/>
              <a:gd name="connsiteY7" fmla="*/ 2677206 h 3272682"/>
              <a:gd name="connsiteX8" fmla="*/ 1312783 w 2625566"/>
              <a:gd name="connsiteY8" fmla="*/ 3272682 h 3272682"/>
              <a:gd name="connsiteX9" fmla="*/ 49361 w 2625566"/>
              <a:gd name="connsiteY9" fmla="*/ 2677206 h 3272682"/>
              <a:gd name="connsiteX10" fmla="*/ 0 w 2625566"/>
              <a:gd name="connsiteY10" fmla="*/ 2611236 h 3272682"/>
              <a:gd name="connsiteX11" fmla="*/ 44894 w 2625566"/>
              <a:gd name="connsiteY11" fmla="*/ 2551235 h 3272682"/>
              <a:gd name="connsiteX12" fmla="*/ 324520 w 2625566"/>
              <a:gd name="connsiteY12" fmla="*/ 1636341 h 3272682"/>
              <a:gd name="connsiteX13" fmla="*/ 44894 w 2625566"/>
              <a:gd name="connsiteY13" fmla="*/ 721447 h 3272682"/>
              <a:gd name="connsiteX14" fmla="*/ 0 w 2625566"/>
              <a:gd name="connsiteY14" fmla="*/ 661447 h 3272682"/>
              <a:gd name="connsiteX15" fmla="*/ 49361 w 2625566"/>
              <a:gd name="connsiteY15" fmla="*/ 595476 h 3272682"/>
              <a:gd name="connsiteX16" fmla="*/ 1312783 w 2625566"/>
              <a:gd name="connsiteY16" fmla="*/ 0 h 32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5566" h="3272682">
                <a:moveTo>
                  <a:pt x="1312783" y="0"/>
                </a:moveTo>
                <a:cubicBezTo>
                  <a:pt x="1821428" y="0"/>
                  <a:pt x="2275900" y="231804"/>
                  <a:pt x="2576205" y="595476"/>
                </a:cubicBezTo>
                <a:lnTo>
                  <a:pt x="2625566" y="661447"/>
                </a:lnTo>
                <a:lnTo>
                  <a:pt x="2580672" y="721447"/>
                </a:lnTo>
                <a:cubicBezTo>
                  <a:pt x="2404131" y="982609"/>
                  <a:pt x="2301046" y="1297444"/>
                  <a:pt x="2301046" y="1636341"/>
                </a:cubicBezTo>
                <a:cubicBezTo>
                  <a:pt x="2301046" y="1975238"/>
                  <a:pt x="2404131" y="2290073"/>
                  <a:pt x="2580672" y="2551235"/>
                </a:cubicBezTo>
                <a:lnTo>
                  <a:pt x="2625566" y="2611236"/>
                </a:lnTo>
                <a:lnTo>
                  <a:pt x="2576205" y="2677206"/>
                </a:lnTo>
                <a:cubicBezTo>
                  <a:pt x="2275900" y="3040878"/>
                  <a:pt x="1821428" y="3272682"/>
                  <a:pt x="1312783" y="3272682"/>
                </a:cubicBezTo>
                <a:cubicBezTo>
                  <a:pt x="804139" y="3272682"/>
                  <a:pt x="349666" y="3040878"/>
                  <a:pt x="49361" y="2677206"/>
                </a:cubicBezTo>
                <a:lnTo>
                  <a:pt x="0" y="2611236"/>
                </a:lnTo>
                <a:lnTo>
                  <a:pt x="44894" y="2551235"/>
                </a:lnTo>
                <a:cubicBezTo>
                  <a:pt x="221436" y="2290073"/>
                  <a:pt x="324520" y="1975238"/>
                  <a:pt x="324520" y="1636341"/>
                </a:cubicBezTo>
                <a:cubicBezTo>
                  <a:pt x="324520" y="1297444"/>
                  <a:pt x="221436" y="982609"/>
                  <a:pt x="44894" y="721447"/>
                </a:cubicBezTo>
                <a:lnTo>
                  <a:pt x="0" y="661447"/>
                </a:lnTo>
                <a:lnTo>
                  <a:pt x="49361" y="595476"/>
                </a:lnTo>
                <a:cubicBezTo>
                  <a:pt x="349666" y="231804"/>
                  <a:pt x="804139" y="0"/>
                  <a:pt x="1312783" y="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FontTx/>
              <a:buNone/>
            </a:pPr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10BF8E-13A4-CD26-DAA7-1471C26E5B97}"/>
              </a:ext>
            </a:extLst>
          </p:cNvPr>
          <p:cNvSpPr/>
          <p:nvPr userDrawn="1"/>
        </p:nvSpPr>
        <p:spPr>
          <a:xfrm>
            <a:off x="1833131" y="2270907"/>
            <a:ext cx="2950086" cy="3272682"/>
          </a:xfrm>
          <a:custGeom>
            <a:avLst/>
            <a:gdLst>
              <a:gd name="connsiteX0" fmla="*/ 1637303 w 2950086"/>
              <a:gd name="connsiteY0" fmla="*/ 0 h 3272682"/>
              <a:gd name="connsiteX1" fmla="*/ 2900725 w 2950086"/>
              <a:gd name="connsiteY1" fmla="*/ 595476 h 3272682"/>
              <a:gd name="connsiteX2" fmla="*/ 2950086 w 2950086"/>
              <a:gd name="connsiteY2" fmla="*/ 661447 h 3272682"/>
              <a:gd name="connsiteX3" fmla="*/ 2905192 w 2950086"/>
              <a:gd name="connsiteY3" fmla="*/ 721447 h 3272682"/>
              <a:gd name="connsiteX4" fmla="*/ 2625566 w 2950086"/>
              <a:gd name="connsiteY4" fmla="*/ 1636341 h 3272682"/>
              <a:gd name="connsiteX5" fmla="*/ 2905192 w 2950086"/>
              <a:gd name="connsiteY5" fmla="*/ 2551235 h 3272682"/>
              <a:gd name="connsiteX6" fmla="*/ 2950086 w 2950086"/>
              <a:gd name="connsiteY6" fmla="*/ 2611236 h 3272682"/>
              <a:gd name="connsiteX7" fmla="*/ 2900725 w 2950086"/>
              <a:gd name="connsiteY7" fmla="*/ 2677206 h 3272682"/>
              <a:gd name="connsiteX8" fmla="*/ 1637303 w 2950086"/>
              <a:gd name="connsiteY8" fmla="*/ 3272682 h 3272682"/>
              <a:gd name="connsiteX9" fmla="*/ 0 w 2950086"/>
              <a:gd name="connsiteY9" fmla="*/ 1636341 h 3272682"/>
              <a:gd name="connsiteX10" fmla="*/ 1637303 w 2950086"/>
              <a:gd name="connsiteY10" fmla="*/ 0 h 32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0086" h="3272682">
                <a:moveTo>
                  <a:pt x="1637303" y="0"/>
                </a:moveTo>
                <a:cubicBezTo>
                  <a:pt x="2145947" y="0"/>
                  <a:pt x="2600420" y="231804"/>
                  <a:pt x="2900725" y="595476"/>
                </a:cubicBezTo>
                <a:lnTo>
                  <a:pt x="2950086" y="661447"/>
                </a:lnTo>
                <a:lnTo>
                  <a:pt x="2905192" y="721447"/>
                </a:lnTo>
                <a:cubicBezTo>
                  <a:pt x="2728651" y="982609"/>
                  <a:pt x="2625566" y="1297444"/>
                  <a:pt x="2625566" y="1636341"/>
                </a:cubicBezTo>
                <a:cubicBezTo>
                  <a:pt x="2625566" y="1975238"/>
                  <a:pt x="2728651" y="2290073"/>
                  <a:pt x="2905192" y="2551235"/>
                </a:cubicBezTo>
                <a:lnTo>
                  <a:pt x="2950086" y="2611236"/>
                </a:lnTo>
                <a:lnTo>
                  <a:pt x="2900725" y="2677206"/>
                </a:lnTo>
                <a:cubicBezTo>
                  <a:pt x="2600420" y="3040878"/>
                  <a:pt x="2145947" y="3272682"/>
                  <a:pt x="1637303" y="3272682"/>
                </a:cubicBezTo>
                <a:cubicBezTo>
                  <a:pt x="733046" y="3272682"/>
                  <a:pt x="0" y="2540067"/>
                  <a:pt x="0" y="1636341"/>
                </a:cubicBezTo>
                <a:cubicBezTo>
                  <a:pt x="0" y="732615"/>
                  <a:pt x="733046" y="0"/>
                  <a:pt x="1637303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FontTx/>
              <a:buNone/>
            </a:pPr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778FF02-A1F5-081B-0AD1-BD3B3CAA6C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4263" y="2932356"/>
            <a:ext cx="649040" cy="1949789"/>
          </a:xfrm>
          <a:custGeom>
            <a:avLst/>
            <a:gdLst>
              <a:gd name="connsiteX0" fmla="*/ 324520 w 649040"/>
              <a:gd name="connsiteY0" fmla="*/ 0 h 1949789"/>
              <a:gd name="connsiteX1" fmla="*/ 369414 w 649040"/>
              <a:gd name="connsiteY1" fmla="*/ 60000 h 1949789"/>
              <a:gd name="connsiteX2" fmla="*/ 649040 w 649040"/>
              <a:gd name="connsiteY2" fmla="*/ 974894 h 1949789"/>
              <a:gd name="connsiteX3" fmla="*/ 369414 w 649040"/>
              <a:gd name="connsiteY3" fmla="*/ 1889788 h 1949789"/>
              <a:gd name="connsiteX4" fmla="*/ 324520 w 649040"/>
              <a:gd name="connsiteY4" fmla="*/ 1949789 h 1949789"/>
              <a:gd name="connsiteX5" fmla="*/ 279626 w 649040"/>
              <a:gd name="connsiteY5" fmla="*/ 1889788 h 1949789"/>
              <a:gd name="connsiteX6" fmla="*/ 0 w 649040"/>
              <a:gd name="connsiteY6" fmla="*/ 974894 h 1949789"/>
              <a:gd name="connsiteX7" fmla="*/ 279626 w 649040"/>
              <a:gd name="connsiteY7" fmla="*/ 60000 h 19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40" h="1949789">
                <a:moveTo>
                  <a:pt x="324520" y="0"/>
                </a:moveTo>
                <a:lnTo>
                  <a:pt x="369414" y="60000"/>
                </a:lnTo>
                <a:cubicBezTo>
                  <a:pt x="545956" y="321162"/>
                  <a:pt x="649040" y="635997"/>
                  <a:pt x="649040" y="974894"/>
                </a:cubicBezTo>
                <a:cubicBezTo>
                  <a:pt x="649040" y="1313791"/>
                  <a:pt x="545956" y="1628626"/>
                  <a:pt x="369414" y="1889788"/>
                </a:cubicBezTo>
                <a:lnTo>
                  <a:pt x="324520" y="1949789"/>
                </a:lnTo>
                <a:lnTo>
                  <a:pt x="279626" y="1889788"/>
                </a:lnTo>
                <a:cubicBezTo>
                  <a:pt x="103085" y="1628626"/>
                  <a:pt x="0" y="1313791"/>
                  <a:pt x="0" y="974894"/>
                </a:cubicBezTo>
                <a:cubicBezTo>
                  <a:pt x="0" y="635997"/>
                  <a:pt x="103085" y="321162"/>
                  <a:pt x="279626" y="6000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vert270" wrap="square" anchor="ctr" anchorCtr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59FF022-7088-0B93-6700-A300E1BA25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8697" y="2932356"/>
            <a:ext cx="649040" cy="1949789"/>
          </a:xfrm>
          <a:custGeom>
            <a:avLst/>
            <a:gdLst>
              <a:gd name="connsiteX0" fmla="*/ 324520 w 649040"/>
              <a:gd name="connsiteY0" fmla="*/ 0 h 1949789"/>
              <a:gd name="connsiteX1" fmla="*/ 369414 w 649040"/>
              <a:gd name="connsiteY1" fmla="*/ 60000 h 1949789"/>
              <a:gd name="connsiteX2" fmla="*/ 649040 w 649040"/>
              <a:gd name="connsiteY2" fmla="*/ 974894 h 1949789"/>
              <a:gd name="connsiteX3" fmla="*/ 369414 w 649040"/>
              <a:gd name="connsiteY3" fmla="*/ 1889788 h 1949789"/>
              <a:gd name="connsiteX4" fmla="*/ 324520 w 649040"/>
              <a:gd name="connsiteY4" fmla="*/ 1949789 h 1949789"/>
              <a:gd name="connsiteX5" fmla="*/ 279626 w 649040"/>
              <a:gd name="connsiteY5" fmla="*/ 1889788 h 1949789"/>
              <a:gd name="connsiteX6" fmla="*/ 0 w 649040"/>
              <a:gd name="connsiteY6" fmla="*/ 974894 h 1949789"/>
              <a:gd name="connsiteX7" fmla="*/ 279626 w 649040"/>
              <a:gd name="connsiteY7" fmla="*/ 60000 h 19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40" h="1949789">
                <a:moveTo>
                  <a:pt x="324520" y="0"/>
                </a:moveTo>
                <a:lnTo>
                  <a:pt x="369414" y="60000"/>
                </a:lnTo>
                <a:cubicBezTo>
                  <a:pt x="545956" y="321162"/>
                  <a:pt x="649040" y="635997"/>
                  <a:pt x="649040" y="974894"/>
                </a:cubicBezTo>
                <a:cubicBezTo>
                  <a:pt x="649040" y="1313791"/>
                  <a:pt x="545956" y="1628626"/>
                  <a:pt x="369414" y="1889788"/>
                </a:cubicBezTo>
                <a:lnTo>
                  <a:pt x="324520" y="1949789"/>
                </a:lnTo>
                <a:lnTo>
                  <a:pt x="279626" y="1889788"/>
                </a:lnTo>
                <a:cubicBezTo>
                  <a:pt x="103085" y="1628626"/>
                  <a:pt x="0" y="1313791"/>
                  <a:pt x="0" y="974894"/>
                </a:cubicBezTo>
                <a:cubicBezTo>
                  <a:pt x="0" y="635997"/>
                  <a:pt x="103085" y="321162"/>
                  <a:pt x="279626" y="6000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vert270" wrap="square" anchor="ctr" anchorCtr="0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BFCE729-7ACD-6E2E-7D68-0CDB852553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8549" y="3000798"/>
            <a:ext cx="1619250" cy="24929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Header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5BDCB24-49B6-8860-B0E0-BDFA29A6F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8549" y="3458141"/>
            <a:ext cx="1619250" cy="1355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549D502-8C04-9428-1753-6F47672EE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5" y="3000798"/>
            <a:ext cx="1619250" cy="24929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Header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E4E45438-2F6F-D98D-C39B-5A0C71CD16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75" y="3458141"/>
            <a:ext cx="1619250" cy="1355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8BB7C2D-F093-27F5-C7C0-27D3F9A268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4201" y="3000798"/>
            <a:ext cx="1619250" cy="24929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Header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0F63353-C0AE-55AA-03A8-4DC848E8CD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4201" y="3458141"/>
            <a:ext cx="1619250" cy="1355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100" baseline="0">
                <a:solidFill>
                  <a:schemeClr val="bg1"/>
                </a:solidFill>
                <a:latin typeface="+mn-lt"/>
              </a:defRPr>
            </a:lvl2pPr>
            <a:lvl3pPr>
              <a:defRPr sz="1100" baseline="0">
                <a:solidFill>
                  <a:schemeClr val="bg1"/>
                </a:solidFill>
                <a:latin typeface="+mn-lt"/>
              </a:defRPr>
            </a:lvl3pPr>
            <a:lvl4pPr>
              <a:defRPr sz="1100" baseline="0">
                <a:solidFill>
                  <a:schemeClr val="bg1"/>
                </a:solidFill>
                <a:latin typeface="+mn-lt"/>
              </a:defRPr>
            </a:lvl4pPr>
            <a:lvl5pPr>
              <a:defRPr sz="11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Place description here</a:t>
            </a:r>
          </a:p>
        </p:txBody>
      </p:sp>
      <p:sp>
        <p:nvSpPr>
          <p:cNvPr id="3" name="Slide Number Placeholder 167">
            <a:extLst>
              <a:ext uri="{FF2B5EF4-FFF2-40B4-BE49-F238E27FC236}">
                <a16:creationId xmlns:a16="http://schemas.microsoft.com/office/drawing/2014/main" id="{215575E7-8FFD-1D59-EC14-0968BF46C1EC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2F82AD-5D6F-BCEA-5519-9A3F33DC9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556D99-673B-ECF1-58E8-CDD185C5B0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B272EAF-45C8-EA60-0D94-847B253FFE7E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4B2C916-0FD5-7D4D-2D41-D755DCBC3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D5427-0B90-07F3-576A-14C1C51EC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1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9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139A706-CFB5-7974-B50A-B78E174A01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image, then ‘Send to Back’</a:t>
            </a:r>
          </a:p>
          <a:p>
            <a:endParaRPr lang="en-IN"/>
          </a:p>
        </p:txBody>
      </p:sp>
      <p:sp>
        <p:nvSpPr>
          <p:cNvPr id="2" name="Slide Number Placeholder 167">
            <a:extLst>
              <a:ext uri="{FF2B5EF4-FFF2-40B4-BE49-F238E27FC236}">
                <a16:creationId xmlns:a16="http://schemas.microsoft.com/office/drawing/2014/main" id="{A376D3D5-013D-5408-E967-07089AA1D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F689CEC-7B82-BDC6-F34D-BAA11418FE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1CD60C-9954-BCCD-4035-F502989FAE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7578873" y="6311900"/>
            <a:ext cx="3840480" cy="182880"/>
          </a:xfrm>
        </p:spPr>
        <p:txBody>
          <a:bodyPr anchor="b"/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</a:defRPr>
            </a:lvl1pPr>
            <a:lvl2pPr marL="182562" indent="0">
              <a:buFontTx/>
              <a:buNone/>
              <a:defRPr/>
            </a:lvl2pPr>
            <a:lvl3pPr marL="411163" indent="0">
              <a:buFontTx/>
              <a:buNone/>
              <a:defRPr/>
            </a:lvl3pPr>
            <a:lvl4pPr marL="640080" indent="0">
              <a:buFontTx/>
              <a:buNone/>
              <a:defRPr/>
            </a:lvl4pPr>
            <a:lvl5pPr marL="86868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</a:rPr>
              <a:t>                         Circana, Inc. and Circana Group, L.P. |  Proprietary and confidential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EC9C7C3-AA2C-1AF8-761A-65F6138ABA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110" y="2893733"/>
            <a:ext cx="5499393" cy="1662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8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 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D24ABFCC-E9A2-5E84-0AA1-2D7AF74D01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110" y="619032"/>
            <a:ext cx="5499690" cy="2150828"/>
          </a:xfrm>
        </p:spPr>
        <p:txBody>
          <a:bodyPr wrap="square" bIns="0" anchor="t" anchorCtr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9900" spc="-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171659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340589-1376-D04A-6392-23944178D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651" cy="685570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BB24C10-007A-9249-D777-9E6C40C5AF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110" y="2893733"/>
            <a:ext cx="5499393" cy="1662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8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E7F337F-21F6-B327-03F2-87562250F8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110" y="619032"/>
            <a:ext cx="5499690" cy="2150828"/>
          </a:xfrm>
        </p:spPr>
        <p:txBody>
          <a:bodyPr wrap="square" bIns="0" anchor="t" anchorCtr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9900" spc="-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8280FEFD-515F-D540-4A5E-0D46C05B9B35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96D6BFC7-EC21-0785-17EF-D72CC92B5B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3B5A73B3-646D-08E6-94CE-C2D9C7A1E4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694099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370B6BD-FDBF-FC35-8E85-ECE9F32F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image, then ‘Send to Back’</a:t>
            </a:r>
          </a:p>
          <a:p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3692CCA0-F181-3B5D-154B-071DDD99813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520110" y="2854518"/>
            <a:ext cx="5191989" cy="2848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F64280-39CA-AA0D-F4C6-CCCEA8C034C1}"/>
              </a:ext>
            </a:extLst>
          </p:cNvPr>
          <p:cNvSpPr txBox="1">
            <a:spLocks/>
          </p:cNvSpPr>
          <p:nvPr userDrawn="1"/>
        </p:nvSpPr>
        <p:spPr>
          <a:xfrm>
            <a:off x="419100" y="469156"/>
            <a:ext cx="531266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821DCE-2872-778E-A5C9-4DEA1FB86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10" y="586115"/>
            <a:ext cx="5499690" cy="8546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Place headline in</a:t>
            </a:r>
            <a:br>
              <a:rPr lang="en-US"/>
            </a:br>
            <a:r>
              <a:rPr lang="en-US"/>
              <a:t>two lines</a:t>
            </a:r>
            <a:endParaRPr lang="en-IN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F985A5-86B0-8BE2-BA6D-CCB9D0397E5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0110" y="1825030"/>
            <a:ext cx="5192713" cy="7794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182562" indent="0">
              <a:buFontTx/>
              <a:buNone/>
              <a:defRPr sz="2000"/>
            </a:lvl2pPr>
            <a:lvl3pPr marL="411163" indent="0">
              <a:buFontTx/>
              <a:buNone/>
              <a:defRPr sz="1800"/>
            </a:lvl3pPr>
            <a:lvl4pPr marL="640080" indent="0">
              <a:buFontTx/>
              <a:buNone/>
              <a:defRPr sz="1600"/>
            </a:lvl4pPr>
            <a:lvl5pPr marL="868680" indent="0">
              <a:buFontTx/>
              <a:buNone/>
              <a:defRPr sz="1400"/>
            </a:lvl5pPr>
          </a:lstStyle>
          <a:p>
            <a:pPr lvl="0"/>
            <a:endParaRPr lang="en-US"/>
          </a:p>
        </p:txBody>
      </p:sp>
      <p:sp>
        <p:nvSpPr>
          <p:cNvPr id="22" name="Slide Number Placeholder 167">
            <a:extLst>
              <a:ext uri="{FF2B5EF4-FFF2-40B4-BE49-F238E27FC236}">
                <a16:creationId xmlns:a16="http://schemas.microsoft.com/office/drawing/2014/main" id="{B7760920-8E19-35F4-15C8-0316EB7CB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4E0CE2D1-AC69-5957-0347-97BEBED605E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line goes here, Roboto 9pt, white, delete if not needed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63104EA4-1718-60CC-3743-52BB19EA98DC}"/>
              </a:ext>
            </a:extLst>
          </p:cNvPr>
          <p:cNvSpPr txBox="1"/>
          <p:nvPr userDrawn="1"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0FC74-FBD1-15C0-F0BF-740960980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6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D61D7-8BA7-CD44-6354-74A736D8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EA9A-85C4-4C2D-B7D7-79C835F25EB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6FBE0-E3C7-C836-008F-365D0147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C5D1C-EA69-E86A-B1E4-C663CAB1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AE347-30BC-4227-9664-9AA38E33F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1037B-561D-1C4D-04DC-96CDBE88284B}"/>
              </a:ext>
            </a:extLst>
          </p:cNvPr>
          <p:cNvSpPr txBox="1"/>
          <p:nvPr userDrawn="1"/>
        </p:nvSpPr>
        <p:spPr>
          <a:xfrm>
            <a:off x="7144999" y="3695817"/>
            <a:ext cx="2797561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Poppins" pitchFamily="2" charset="77"/>
              </a:rPr>
              <a:t>Answers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75E166-4EFB-F14B-AD7A-134A333992D9}"/>
              </a:ext>
            </a:extLst>
          </p:cNvPr>
          <p:cNvSpPr txBox="1"/>
          <p:nvPr userDrawn="1"/>
        </p:nvSpPr>
        <p:spPr>
          <a:xfrm>
            <a:off x="4772208" y="0"/>
            <a:ext cx="3028393" cy="6370975"/>
          </a:xfrm>
          <a:prstGeom prst="rect">
            <a:avLst/>
          </a:prstGeom>
          <a:gradFill>
            <a:gsLst>
              <a:gs pos="53000">
                <a:schemeClr val="tx1"/>
              </a:gs>
              <a:gs pos="69000">
                <a:schemeClr val="tx1">
                  <a:alpha val="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40800">
                <a:gradFill>
                  <a:gsLst>
                    <a:gs pos="53000">
                      <a:srgbClr val="BD3884"/>
                    </a:gs>
                    <a:gs pos="35000">
                      <a:srgbClr val="D94B7D"/>
                    </a:gs>
                    <a:gs pos="21000">
                      <a:srgbClr val="F75F75"/>
                    </a:gs>
                    <a:gs pos="5000">
                      <a:srgbClr val="FF9971"/>
                    </a:gs>
                    <a:gs pos="100000">
                      <a:srgbClr val="7A4C93"/>
                    </a:gs>
                    <a:gs pos="84000">
                      <a:srgbClr val="7A4C93">
                        <a:lumMod val="89000"/>
                        <a:lumOff val="11000"/>
                      </a:srgbClr>
                    </a:gs>
                    <a:gs pos="70000">
                      <a:srgbClr val="90458E">
                        <a:lumMod val="97000"/>
                        <a:lumOff val="3000"/>
                      </a:srgbClr>
                    </a:gs>
                  </a:gsLst>
                  <a:lin ang="7440000" scaled="0"/>
                </a:gradFill>
              </a:rPr>
              <a:t>&amp;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90039-CC15-56FE-9A6C-6F7FCB2E5991}"/>
              </a:ext>
            </a:extLst>
          </p:cNvPr>
          <p:cNvSpPr txBox="1"/>
          <p:nvPr userDrawn="1"/>
        </p:nvSpPr>
        <p:spPr>
          <a:xfrm>
            <a:off x="3052709" y="3185487"/>
            <a:ext cx="3243196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Poppins" pitchFamily="2" charset="77"/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26078-5D64-2C2B-E3B3-32504D39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>
          <a:xfrm>
            <a:off x="384846" y="5957518"/>
            <a:ext cx="16621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2D96D484-F42E-0BCA-AC93-8BA9B92E3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8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F4AC2-1327-2B6C-7807-1EAE852EA1DE}"/>
              </a:ext>
            </a:extLst>
          </p:cNvPr>
          <p:cNvSpPr txBox="1"/>
          <p:nvPr userDrawn="1"/>
        </p:nvSpPr>
        <p:spPr>
          <a:xfrm>
            <a:off x="4225937" y="2921169"/>
            <a:ext cx="3789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426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E6EF93-FDAE-A7BF-E6E2-91169884A0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012" y="0"/>
            <a:ext cx="6851989" cy="68580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C7B9009-5B0C-8ACF-4FA5-976520A80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198" y="2069147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89EA5CB-B3EB-81DE-866D-C02764F3E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241" y="1971575"/>
            <a:ext cx="502920" cy="50292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0A92EA-68BB-C12E-9F25-B08220C225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241" y="2616211"/>
            <a:ext cx="502920" cy="50292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CEC5FA5-3902-A877-5981-C43BA7571E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241" y="3260847"/>
            <a:ext cx="502920" cy="50292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AB3EC24-0BCB-9CCE-7B13-65037741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241" y="3905483"/>
            <a:ext cx="502920" cy="50292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B2477AA-7979-4CB8-DD9D-563C1D85F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241" y="4550119"/>
            <a:ext cx="502920" cy="50292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9F73B5A-1A7E-6910-BFC2-5EAC73AA3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4198" y="2713783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68B476F-B12D-4DB7-450E-2D0410068A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4198" y="3358419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F2652F7-B152-D410-8F27-5DFF116D15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4198" y="4003055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CB42908-5039-31F1-9F57-9495863B4E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84198" y="4647691"/>
            <a:ext cx="3686833" cy="30777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4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9EB1EF7-80F5-A1A6-D0A9-3C5056D78ACE}"/>
              </a:ext>
            </a:extLst>
          </p:cNvPr>
          <p:cNvSpPr txBox="1">
            <a:spLocks/>
          </p:cNvSpPr>
          <p:nvPr userDrawn="1"/>
        </p:nvSpPr>
        <p:spPr>
          <a:xfrm>
            <a:off x="8273394" y="6343069"/>
            <a:ext cx="3291840" cy="16459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A125016-5D01-AF02-0A22-E9B2B023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3456"/>
            <a:ext cx="4825662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4770C-53CE-6058-7449-021AB9BAB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C5239BC6-61BD-F9F5-1BFB-89D00711B3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/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5" name="Slide Number Placeholder 167">
            <a:extLst>
              <a:ext uri="{FF2B5EF4-FFF2-40B4-BE49-F238E27FC236}">
                <a16:creationId xmlns:a16="http://schemas.microsoft.com/office/drawing/2014/main" id="{589AA901-F227-BCF0-D6C7-46CD7F48E556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321D1512-A6CB-F0AC-D885-D2350B6F0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7578368" y="6310657"/>
            <a:ext cx="3840985" cy="165153"/>
          </a:xfrm>
        </p:spPr>
        <p:txBody>
          <a:bodyPr anchor="b" anchorCtr="0"/>
          <a:lstStyle>
            <a:lvl1pPr algn="r">
              <a:defRPr sz="900" i="1"/>
            </a:lvl1pPr>
            <a:lvl4pPr marL="640080" indent="0">
              <a:buNone/>
              <a:defRPr/>
            </a:lvl4pPr>
          </a:lstStyle>
          <a:p>
            <a:pPr lvl="3" algn="r"/>
            <a:r>
              <a:rPr lang="en-US" sz="900"/>
              <a:t>Circana, Inc. and Circana Group, L.P. | 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413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0795B4-5356-CBDF-8FE9-BEE5D8D29F1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14350" y="1951038"/>
            <a:ext cx="11187113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8ED16-FE2A-2AFA-F9B1-86471935E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90699D-3D11-6CAE-4CFC-99265B42A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DD031038-A5E7-D521-7D05-6A42600B16A7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02BE2F1D-7E26-233E-3F60-B1FFF1FA20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5EDAE-C0CA-B415-CF0D-D567807C4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Hea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2633CBED-B5D2-1B49-24CD-B6BAE08427B2}"/>
              </a:ext>
            </a:extLst>
          </p:cNvPr>
          <p:cNvSpPr txBox="1">
            <a:spLocks/>
          </p:cNvSpPr>
          <p:nvPr userDrawn="1"/>
        </p:nvSpPr>
        <p:spPr>
          <a:xfrm>
            <a:off x="11536219" y="6311218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9DF8EE-DB97-AC92-7F28-EEE779CFF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80801"/>
            <a:ext cx="11187113" cy="54864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6CA7580-6E78-0A2D-27C5-9B1FCDEE6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743B51C2-4B33-B6BC-0D04-5159C038DC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28021" y="6065329"/>
            <a:ext cx="4891332" cy="164592"/>
          </a:xfrm>
        </p:spPr>
        <p:txBody>
          <a:bodyPr anchor="b" anchorCtr="0"/>
          <a:lstStyle>
            <a:lvl1pPr marL="0" indent="0" algn="r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C2333-457B-0E6E-2EEF-3FC548E01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5998" y="5947146"/>
            <a:ext cx="16738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00744-CF80-9297-53D5-93BAD83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83456"/>
            <a:ext cx="11187113" cy="5486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7DF0-FC62-3C1D-026C-0E0412D9D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951038"/>
            <a:ext cx="11187113" cy="3611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" name="Slide Number Placeholder 167">
            <a:extLst>
              <a:ext uri="{FF2B5EF4-FFF2-40B4-BE49-F238E27FC236}">
                <a16:creationId xmlns:a16="http://schemas.microsoft.com/office/drawing/2014/main" id="{7C40C17F-41C7-5FBF-EE0B-9F073EC43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159" y="6300204"/>
            <a:ext cx="14630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D4953C7F-98C6-59A0-7F14-868747C8AF9B}"/>
              </a:ext>
            </a:extLst>
          </p:cNvPr>
          <p:cNvSpPr txBox="1">
            <a:spLocks/>
          </p:cNvSpPr>
          <p:nvPr userDrawn="1"/>
        </p:nvSpPr>
        <p:spPr>
          <a:xfrm>
            <a:off x="7578369" y="6300204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/>
              <a:t>Circana, Inc. and Circana Group, L.P. |  Proprietary and confidential</a:t>
            </a:r>
          </a:p>
        </p:txBody>
      </p:sp>
      <p:sp>
        <p:nvSpPr>
          <p:cNvPr id="303" name="hl">
            <a:extLst>
              <a:ext uri="{FF2B5EF4-FFF2-40B4-BE49-F238E27FC236}">
                <a16:creationId xmlns:a16="http://schemas.microsoft.com/office/drawing/2014/main" id="{B7404EFC-1D2E-332A-D419-1647AA391C9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4" name="fl">
            <a:extLst>
              <a:ext uri="{FF2B5EF4-FFF2-40B4-BE49-F238E27FC236}">
                <a16:creationId xmlns:a16="http://schemas.microsoft.com/office/drawing/2014/main" id="{AA778CD1-1496-E4AE-F80C-E55A02605710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0" r:id="rId2"/>
    <p:sldLayoutId id="2147483708" r:id="rId3"/>
    <p:sldLayoutId id="2147483734" r:id="rId4"/>
    <p:sldLayoutId id="2147483706" r:id="rId5"/>
    <p:sldLayoutId id="2147483722" r:id="rId6"/>
    <p:sldLayoutId id="2147483665" r:id="rId7"/>
    <p:sldLayoutId id="2147483650" r:id="rId8"/>
    <p:sldLayoutId id="2147483683" r:id="rId9"/>
    <p:sldLayoutId id="2147483714" r:id="rId10"/>
    <p:sldLayoutId id="2147483715" r:id="rId11"/>
    <p:sldLayoutId id="2147483699" r:id="rId12"/>
    <p:sldLayoutId id="2147483654" r:id="rId13"/>
    <p:sldLayoutId id="2147483677" r:id="rId14"/>
    <p:sldLayoutId id="2147483657" r:id="rId15"/>
    <p:sldLayoutId id="2147483661" r:id="rId16"/>
    <p:sldLayoutId id="2147483658" r:id="rId17"/>
    <p:sldLayoutId id="2147483668" r:id="rId18"/>
    <p:sldLayoutId id="2147483676" r:id="rId19"/>
    <p:sldLayoutId id="2147483720" r:id="rId20"/>
    <p:sldLayoutId id="2147483698" r:id="rId21"/>
    <p:sldLayoutId id="2147483711" r:id="rId22"/>
    <p:sldLayoutId id="2147483718" r:id="rId23"/>
    <p:sldLayoutId id="2147483723" r:id="rId24"/>
    <p:sldLayoutId id="2147483725" r:id="rId25"/>
    <p:sldLayoutId id="2147483727" r:id="rId26"/>
    <p:sldLayoutId id="2147483729" r:id="rId27"/>
    <p:sldLayoutId id="2147483731" r:id="rId28"/>
    <p:sldLayoutId id="2147483716" r:id="rId29"/>
    <p:sldLayoutId id="2147483721" r:id="rId30"/>
    <p:sldLayoutId id="2147483697" r:id="rId31"/>
    <p:sldLayoutId id="2147483684" r:id="rId32"/>
    <p:sldLayoutId id="2147483719" r:id="rId33"/>
    <p:sldLayoutId id="2147483717" r:id="rId34"/>
    <p:sldLayoutId id="2147483724" r:id="rId35"/>
    <p:sldLayoutId id="2147483726" r:id="rId36"/>
    <p:sldLayoutId id="2147483728" r:id="rId37"/>
    <p:sldLayoutId id="2147483730" r:id="rId38"/>
    <p:sldLayoutId id="2147483732" r:id="rId39"/>
    <p:sldLayoutId id="2147483660" r:id="rId40"/>
    <p:sldLayoutId id="2147483664" r:id="rId41"/>
    <p:sldLayoutId id="2147483692" r:id="rId42"/>
    <p:sldLayoutId id="2147483670" r:id="rId43"/>
    <p:sldLayoutId id="2147483735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spc="0" baseline="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SzPct val="80000"/>
        <a:buFont typeface="Webdings" panose="05030102010509060703" pitchFamily="18" charset="2"/>
        <a:buChar char="="/>
        <a:defRPr sz="24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1pPr>
      <a:lvl2pPr marL="514350" indent="-331788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2pPr>
      <a:lvl3pPr marL="741363" indent="-3302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Font typeface="Roboto Condensed" panose="02000000000000000000" pitchFamily="2" charset="0"/>
        <a:buChar char="―"/>
        <a:defRPr sz="20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3pPr>
      <a:lvl4pPr marL="86868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4pPr>
      <a:lvl5pPr marL="115443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SzPct val="80000"/>
        <a:buFont typeface="Roboto Condensed" panose="02000000000000000000" pitchFamily="2" charset="0"/>
        <a:buChar char="—"/>
        <a:defRPr sz="16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 userDrawn="1">
          <p15:clr>
            <a:srgbClr val="A4A3A4"/>
          </p15:clr>
        </p15:guide>
        <p15:guide id="2" pos="324" userDrawn="1">
          <p15:clr>
            <a:srgbClr val="A4A3A4"/>
          </p15:clr>
        </p15:guide>
        <p15:guide id="3" pos="7371" userDrawn="1">
          <p15:clr>
            <a:srgbClr val="A4A3A4"/>
          </p15:clr>
        </p15:guide>
        <p15:guide id="5" orient="horz" pos="1229" userDrawn="1">
          <p15:clr>
            <a:srgbClr val="A4A3A4"/>
          </p15:clr>
        </p15:guide>
        <p15:guide id="6" orient="horz" pos="3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888" userDrawn="1">
          <p15:clr>
            <a:srgbClr val="A4A3A4"/>
          </p15:clr>
        </p15:guide>
        <p15:guide id="9" pos="3792" userDrawn="1">
          <p15:clr>
            <a:srgbClr val="A4A3A4"/>
          </p15:clr>
        </p15:guide>
        <p15:guide id="10" orient="horz" pos="40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2.safelinks.protection.outlook.com/?url=https%3A%2F%2Ftwitter.com%2Fwearecircana&amp;data=05%7C01%7CValeria.Grandi%40IRIworldwide.com%7Cc3575def5c8d44a66a9008db1fb924a6%7C43728c2044474b27ac2e4bdabb3c0121%7C0%7C0%7C638138654021776038%7CUnknown%7CTWFpbGZsb3d8eyJWIjoiMC4wLjAwMDAiLCJQIjoiV2luMzIiLCJBTiI6Ik1haWwiLCJXVCI6Mn0%3D%7C3000%7C%7C%7C&amp;sdata=6GMIHFMOLcjXuqw1iCERaNnInbU05WMNxcXsOVi8ADU%3D&amp;reserved=0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nam02.safelinks.protection.outlook.com/?url=https%3A%2F%2Fwww.linkedin.com%2Fcompany%2Fwearecircana&amp;data=05%7C01%7CValeria.Grandi%40IRIworldwide.com%7Cc3575def5c8d44a66a9008db1fb924a6%7C43728c2044474b27ac2e4bdabb3c0121%7C0%7C0%7C638138654021776038%7CUnknown%7CTWFpbGZsb3d8eyJWIjoiMC4wLjAwMDAiLCJQIjoiV2luMzIiLCJBTiI6Ik1haWwiLCJXVCI6Mn0%3D%7C3000%7C%7C%7C&amp;sdata=PaRYdN3tWg1b%2BmRNwP4QzH7d4dsiuZiFbI6kKPXqBSU%3D&amp;reserved=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riworldwide.com/it-IT" TargetMode="External"/><Relationship Id="rId11" Type="http://schemas.openxmlformats.org/officeDocument/2006/relationships/hyperlink" Target="https://nam02.safelinks.protection.outlook.com/?url=https%3A%2F%2Fwww.instagram.com%2Fwearecircana%2F&amp;data=05%7C01%7CValeria.Grandi%40IRIworldwide.com%7Cc3575def5c8d44a66a9008db1fb924a6%7C43728c2044474b27ac2e4bdabb3c0121%7C0%7C0%7C638138654021776038%7CUnknown%7CTWFpbGZsb3d8eyJWIjoiMC4wLjAwMDAiLCJQIjoiV2luMzIiLCJBTiI6Ik1haWwiLCJXVCI6Mn0%3D%7C3000%7C%7C%7C&amp;sdata=8ys2zJTEMFmIS%2FFXbCu2dBPEQZvgqhKRLsFkatBGVYw%3D&amp;reserved=0" TargetMode="External"/><Relationship Id="rId5" Type="http://schemas.openxmlformats.org/officeDocument/2006/relationships/image" Target="../media/image23.svg"/><Relationship Id="rId10" Type="http://schemas.openxmlformats.org/officeDocument/2006/relationships/hyperlink" Target="https://nam02.safelinks.protection.outlook.com/?url=https%3A%2F%2Fwww.youtube.com%2F%40WeAreCircana&amp;data=05%7C01%7CValeria.Grandi%40IRIworldwide.com%7Cc3575def5c8d44a66a9008db1fb924a6%7C43728c2044474b27ac2e4bdabb3c0121%7C0%7C0%7C638138654021776038%7CUnknown%7CTWFpbGZsb3d8eyJWIjoiMC4wLjAwMDAiLCJQIjoiV2luMzIiLCJBTiI6Ik1haWwiLCJXVCI6Mn0%3D%7C3000%7C%7C%7C&amp;sdata=PUbN%2BQUqhJ4tfdEkcLro29BesCdHB0M9r6kxRfGS%2Fyk%3D&amp;reserved=0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nam02.safelinks.protection.outlook.com/?url=https%3A%2F%2Fwww.facebook.com%2Fwearecircana&amp;data=05%7C01%7CValeria.Grandi%40IRIworldwide.com%7Cc3575def5c8d44a66a9008db1fb924a6%7C43728c2044474b27ac2e4bdabb3c0121%7C0%7C0%7C638138654021776038%7CUnknown%7CTWFpbGZsb3d8eyJWIjoiMC4wLjAwMDAiLCJQIjoiV2luMzIiLCJBTiI6Ik1haWwiLCJXVCI6Mn0%3D%7C3000%7C%7C%7C&amp;sdata=rSpjlevDJIriSOEJ8rN2ks070TM0Lz0%2FAENMtMvru7U%3D&amp;reserved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AEBEEF19-7B2F-D46C-9975-25881F83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746141"/>
            <a:ext cx="6961251" cy="2537180"/>
          </a:xfrm>
        </p:spPr>
        <p:txBody>
          <a:bodyPr/>
          <a:lstStyle/>
          <a:p>
            <a:r>
              <a:rPr lang="it-IT" sz="4000" i="1">
                <a:effectLst/>
                <a:latin typeface="+mn-lt"/>
                <a:ea typeface="Calibri" panose="020F0502020204030204" pitchFamily="34" charset="0"/>
              </a:rPr>
              <a:t>Le cantine consultano la Distribuzione Moderna. Come far fronte alle turbolenze dei mercati?</a:t>
            </a:r>
            <a:endParaRPr lang="en-US" sz="960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09877-09E4-4BCF-6BF6-FFDFC727C8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err="1"/>
              <a:t>Aprile</a:t>
            </a:r>
            <a:r>
              <a:rPr lang="en-IN"/>
              <a:t> 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5A55D-B27F-0EE3-B5A8-0442DDB830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640" y="4730750"/>
            <a:ext cx="5902981" cy="893763"/>
          </a:xfrm>
        </p:spPr>
        <p:txBody>
          <a:bodyPr/>
          <a:lstStyle/>
          <a:p>
            <a:r>
              <a:rPr lang="en-US" sz="2800"/>
              <a:t>Virgilio Romano </a:t>
            </a:r>
          </a:p>
          <a:p>
            <a:r>
              <a:rPr lang="en-US" sz="2800"/>
              <a:t>Business Insights Director – </a:t>
            </a:r>
            <a:r>
              <a:rPr lang="en-US" sz="2800" err="1"/>
              <a:t>Circana</a:t>
            </a:r>
            <a:r>
              <a:rPr lang="en-US" sz="2800"/>
              <a:t> Italia</a:t>
            </a:r>
          </a:p>
          <a:p>
            <a:endParaRPr lang="en-US"/>
          </a:p>
        </p:txBody>
      </p:sp>
      <p:pic>
        <p:nvPicPr>
          <p:cNvPr id="7" name="Immagine 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A43C939-3F43-AAB0-8D62-F47AD569C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22" y="414337"/>
            <a:ext cx="1828800" cy="81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215C5A5-BBE6-B083-1584-040232343C66}"/>
              </a:ext>
            </a:extLst>
          </p:cNvPr>
          <p:cNvSpPr/>
          <p:nvPr/>
        </p:nvSpPr>
        <p:spPr>
          <a:xfrm>
            <a:off x="9288147" y="-262913"/>
            <a:ext cx="3123035" cy="31705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634179-DE1A-7F92-21E1-C1C74DADF37A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911739222"/>
              </p:ext>
            </p:extLst>
          </p:nvPr>
        </p:nvGraphicFramePr>
        <p:xfrm>
          <a:off x="422674" y="2502383"/>
          <a:ext cx="6554270" cy="334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1181362"/>
            <a:ext cx="8321041" cy="457200"/>
          </a:xfrm>
        </p:spPr>
        <p:txBody>
          <a:bodyPr/>
          <a:lstStyle/>
          <a:p>
            <a:r>
              <a:rPr lang="en-US" err="1"/>
              <a:t>Negli</a:t>
            </a:r>
            <a:r>
              <a:rPr lang="en-US"/>
              <a:t> </a:t>
            </a:r>
            <a:r>
              <a:rPr lang="en-US" err="1"/>
              <a:t>Spumanti</a:t>
            </a:r>
            <a:r>
              <a:rPr lang="en-US"/>
              <a:t> </a:t>
            </a:r>
            <a:r>
              <a:rPr lang="en-US" err="1"/>
              <a:t>evidente</a:t>
            </a:r>
            <a:r>
              <a:rPr lang="en-US"/>
              <a:t> il </a:t>
            </a:r>
            <a:r>
              <a:rPr lang="en-US">
                <a:latin typeface="+mj-lt"/>
              </a:rPr>
              <a:t>passaggio dal Prosecco ad </a:t>
            </a:r>
            <a:r>
              <a:rPr lang="en-US" err="1">
                <a:latin typeface="+mj-lt"/>
              </a:rPr>
              <a:t>altre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tipologie</a:t>
            </a:r>
            <a:r>
              <a:rPr lang="en-US">
                <a:latin typeface="+mj-lt"/>
              </a:rPr>
              <a:t> con </a:t>
            </a:r>
            <a:r>
              <a:rPr lang="en-US" err="1">
                <a:latin typeface="+mj-lt"/>
              </a:rPr>
              <a:t>prezzo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inferiore</a:t>
            </a:r>
            <a:r>
              <a:rPr lang="en-US">
                <a:latin typeface="+mj-lt"/>
              </a:rPr>
              <a:t> o con </a:t>
            </a:r>
            <a:r>
              <a:rPr lang="en-US" err="1">
                <a:latin typeface="+mj-lt"/>
              </a:rPr>
              <a:t>Crescita</a:t>
            </a:r>
            <a:r>
              <a:rPr lang="en-US">
                <a:latin typeface="+mj-lt"/>
              </a:rPr>
              <a:t> del Prezzo </a:t>
            </a:r>
            <a:r>
              <a:rPr lang="en-US" err="1">
                <a:latin typeface="+mj-lt"/>
              </a:rPr>
              <a:t>minore</a:t>
            </a:r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F4ADB-5275-5880-83AF-04565C06DC46}"/>
              </a:ext>
            </a:extLst>
          </p:cNvPr>
          <p:cNvSpPr txBox="1"/>
          <p:nvPr/>
        </p:nvSpPr>
        <p:spPr>
          <a:xfrm>
            <a:off x="-221079" y="2044152"/>
            <a:ext cx="8321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err="1"/>
              <a:t>Spumanti</a:t>
            </a:r>
            <a:r>
              <a:rPr lang="en-US" sz="1600" b="1"/>
              <a:t> per </a:t>
            </a:r>
            <a:r>
              <a:rPr lang="en-US" sz="1600" b="1" err="1"/>
              <a:t>tipologia</a:t>
            </a:r>
            <a:r>
              <a:rPr lang="en-US" sz="1600" b="1"/>
              <a:t>  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B3AE788-FADE-D307-759D-3CC68CDCEC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106784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425FDFA-A9EC-98C9-07FA-999741D839B3}"/>
              </a:ext>
            </a:extLst>
          </p:cNvPr>
          <p:cNvSpPr txBox="1">
            <a:spLocks/>
          </p:cNvSpPr>
          <p:nvPr/>
        </p:nvSpPr>
        <p:spPr>
          <a:xfrm>
            <a:off x="9883332" y="262985"/>
            <a:ext cx="2370744" cy="5878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>
                <a:solidFill>
                  <a:srgbClr val="F75F75"/>
                </a:solidFill>
              </a:rPr>
              <a:t>Cambia </a:t>
            </a:r>
            <a:r>
              <a:rPr lang="en-IN" err="1">
                <a:solidFill>
                  <a:srgbClr val="F75F75"/>
                </a:solidFill>
              </a:rPr>
              <a:t>Canale</a:t>
            </a:r>
            <a:r>
              <a:rPr lang="en-IN">
                <a:solidFill>
                  <a:srgbClr val="F75F75"/>
                </a:solidFill>
              </a:rPr>
              <a:t> </a:t>
            </a:r>
            <a:r>
              <a:rPr lang="en-IN">
                <a:solidFill>
                  <a:schemeClr val="bg1"/>
                </a:solidFill>
              </a:rPr>
              <a:t> Cambia Brand (2)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2A1528C-3905-3B91-4A6E-7E6FFAF0D268}"/>
              </a:ext>
            </a:extLst>
          </p:cNvPr>
          <p:cNvSpPr txBox="1">
            <a:spLocks/>
          </p:cNvSpPr>
          <p:nvPr/>
        </p:nvSpPr>
        <p:spPr>
          <a:xfrm>
            <a:off x="9685775" y="982064"/>
            <a:ext cx="2868600" cy="13555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>
                <a:solidFill>
                  <a:schemeClr val="bg1"/>
                </a:solidFill>
              </a:rPr>
              <a:t>Ciò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che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chiamiamo</a:t>
            </a:r>
            <a:r>
              <a:rPr lang="en-US" sz="2000">
                <a:solidFill>
                  <a:schemeClr val="bg1"/>
                </a:solidFill>
              </a:rPr>
              <a:t> Trading Down; cambia </a:t>
            </a:r>
            <a:r>
              <a:rPr lang="en-US" sz="2000" err="1">
                <a:solidFill>
                  <a:schemeClr val="bg1"/>
                </a:solidFill>
              </a:rPr>
              <a:t>abitudini</a:t>
            </a:r>
            <a:r>
              <a:rPr lang="en-US" sz="2000">
                <a:solidFill>
                  <a:schemeClr val="bg1"/>
                </a:solidFill>
              </a:rPr>
              <a:t> di </a:t>
            </a:r>
            <a:r>
              <a:rPr lang="en-US" sz="2000" err="1">
                <a:solidFill>
                  <a:schemeClr val="bg1"/>
                </a:solidFill>
              </a:rPr>
              <a:t>acquisto</a:t>
            </a:r>
            <a:r>
              <a:rPr lang="en-US" sz="2000">
                <a:solidFill>
                  <a:schemeClr val="bg1"/>
                </a:solidFill>
              </a:rPr>
              <a:t> per </a:t>
            </a:r>
            <a:r>
              <a:rPr lang="en-US" sz="2000" err="1">
                <a:solidFill>
                  <a:schemeClr val="bg1"/>
                </a:solidFill>
              </a:rPr>
              <a:t>salvaguardare</a:t>
            </a:r>
            <a:r>
              <a:rPr lang="en-US" sz="2000">
                <a:solidFill>
                  <a:schemeClr val="bg1"/>
                </a:solidFill>
              </a:rPr>
              <a:t> le </a:t>
            </a:r>
            <a:r>
              <a:rPr lang="en-US" sz="2000" err="1">
                <a:solidFill>
                  <a:schemeClr val="bg1"/>
                </a:solidFill>
              </a:rPr>
              <a:t>quantità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acquistate</a:t>
            </a:r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5739"/>
            <a:ext cx="11187113" cy="498764"/>
          </a:xfrm>
        </p:spPr>
        <p:txBody>
          <a:bodyPr/>
          <a:lstStyle/>
          <a:p>
            <a:r>
              <a:rPr lang="en-US"/>
              <a:t>Cambia Brand (spumante)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D7A7E76-18F7-6013-9534-299D95D4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233378"/>
              </p:ext>
            </p:extLst>
          </p:nvPr>
        </p:nvGraphicFramePr>
        <p:xfrm>
          <a:off x="6989469" y="2429663"/>
          <a:ext cx="2520000" cy="336669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0732390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579097748"/>
                    </a:ext>
                  </a:extLst>
                </a:gridCol>
              </a:tblGrid>
              <a:tr h="48502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Prezzo 0,75</a:t>
                      </a:r>
                      <a:endParaRPr lang="en-US" sz="1400" b="0"/>
                    </a:p>
                  </a:txBody>
                  <a:tcPr marL="92552" marR="92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Var. % Prezzo</a:t>
                      </a:r>
                      <a:endParaRPr lang="en-US" sz="1400" b="0"/>
                    </a:p>
                  </a:txBody>
                  <a:tcPr marL="92552" marR="9255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19739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5,31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1968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4,99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980095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4,66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9991299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387391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3,71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75F75"/>
                          </a:solidFill>
                          <a:effectLst/>
                          <a:latin typeface="Arial" panose="020B0604020202020204" pitchFamily="34" charset="0"/>
                        </a:rPr>
                        <a:t>-0,1%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519976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3,27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674173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3,30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796744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4,84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4219304"/>
                  </a:ext>
                </a:extLst>
              </a:tr>
              <a:tr h="3201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6,15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40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28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0801"/>
            <a:ext cx="6872768" cy="548640"/>
          </a:xfrm>
        </p:spPr>
        <p:txBody>
          <a:bodyPr/>
          <a:lstStyle/>
          <a:p>
            <a:r>
              <a:rPr lang="en-US" err="1"/>
              <a:t>Maggior</a:t>
            </a:r>
            <a:r>
              <a:rPr lang="en-US"/>
              <a:t> </a:t>
            </a:r>
            <a:r>
              <a:rPr lang="en-US" err="1"/>
              <a:t>Utilizzo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Promo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1314924"/>
            <a:ext cx="8300877" cy="457200"/>
          </a:xfrm>
        </p:spPr>
        <p:txBody>
          <a:bodyPr/>
          <a:lstStyle/>
          <a:p>
            <a:r>
              <a:rPr lang="en-US"/>
              <a:t>Nel 2022 la </a:t>
            </a:r>
            <a:r>
              <a:rPr lang="en-US" err="1"/>
              <a:t>minore</a:t>
            </a:r>
            <a:r>
              <a:rPr lang="en-US"/>
              <a:t> </a:t>
            </a:r>
            <a:r>
              <a:rPr lang="en-US" err="1"/>
              <a:t>profondità</a:t>
            </a:r>
            <a:r>
              <a:rPr lang="en-US"/>
              <a:t> di </a:t>
            </a:r>
            <a:r>
              <a:rPr lang="en-US" err="1"/>
              <a:t>taglio</a:t>
            </a:r>
            <a:r>
              <a:rPr lang="en-US"/>
              <a:t> Prezzo ha </a:t>
            </a:r>
            <a:r>
              <a:rPr lang="en-US" err="1"/>
              <a:t>inciso</a:t>
            </a:r>
            <a:r>
              <a:rPr lang="en-US"/>
              <a:t> </a:t>
            </a:r>
            <a:r>
              <a:rPr lang="en-US" err="1"/>
              <a:t>sulla</a:t>
            </a:r>
            <a:r>
              <a:rPr lang="en-US"/>
              <a:t> </a:t>
            </a:r>
            <a:r>
              <a:rPr lang="en-US" err="1"/>
              <a:t>generazione</a:t>
            </a:r>
            <a:r>
              <a:rPr lang="en-US"/>
              <a:t> di </a:t>
            </a:r>
            <a:r>
              <a:rPr lang="en-US" err="1"/>
              <a:t>vendite</a:t>
            </a:r>
            <a:r>
              <a:rPr lang="en-US"/>
              <a:t> </a:t>
            </a:r>
            <a:r>
              <a:rPr lang="en-US" err="1"/>
              <a:t>incrementali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43395-8A3B-8136-F700-014D9E8F88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7FC336-160B-1FF6-628F-5F53D942C2A7}"/>
              </a:ext>
            </a:extLst>
          </p:cNvPr>
          <p:cNvSpPr/>
          <p:nvPr/>
        </p:nvSpPr>
        <p:spPr>
          <a:xfrm>
            <a:off x="9053239" y="-149897"/>
            <a:ext cx="3368974" cy="3346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6F05A9C-F112-6015-6D84-EF06C24C2A2B}"/>
              </a:ext>
            </a:extLst>
          </p:cNvPr>
          <p:cNvSpPr txBox="1">
            <a:spLocks/>
          </p:cNvSpPr>
          <p:nvPr/>
        </p:nvSpPr>
        <p:spPr>
          <a:xfrm>
            <a:off x="9668352" y="371910"/>
            <a:ext cx="2138747" cy="6466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err="1"/>
              <a:t>Utilizza</a:t>
            </a:r>
            <a:r>
              <a:rPr lang="en-IN"/>
              <a:t> di </a:t>
            </a:r>
            <a:r>
              <a:rPr lang="en-IN" err="1"/>
              <a:t>più</a:t>
            </a:r>
            <a:r>
              <a:rPr lang="en-IN"/>
              <a:t> la Promo  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CE30C1D-378C-52C7-B5B0-D3E7531F43AD}"/>
              </a:ext>
            </a:extLst>
          </p:cNvPr>
          <p:cNvSpPr txBox="1">
            <a:spLocks/>
          </p:cNvSpPr>
          <p:nvPr/>
        </p:nvSpPr>
        <p:spPr>
          <a:xfrm>
            <a:off x="9482031" y="1203817"/>
            <a:ext cx="2723718" cy="13555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/>
              <a:t>Gli</a:t>
            </a:r>
            <a:r>
              <a:rPr lang="en-US" sz="2000"/>
              <a:t> Shoppers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stoccano</a:t>
            </a:r>
            <a:r>
              <a:rPr lang="en-US" sz="2000"/>
              <a:t> per </a:t>
            </a:r>
            <a:r>
              <a:rPr lang="en-US" sz="2000" err="1"/>
              <a:t>abbassare</a:t>
            </a:r>
            <a:r>
              <a:rPr lang="en-US" sz="2000"/>
              <a:t> il Prezzo di </a:t>
            </a:r>
            <a:r>
              <a:rPr lang="en-US" sz="2000" err="1"/>
              <a:t>acquisto</a:t>
            </a:r>
            <a:r>
              <a:rPr lang="en-US" sz="2000"/>
              <a:t>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prodotti</a:t>
            </a:r>
            <a:r>
              <a:rPr lang="en-US" sz="2000"/>
              <a:t> </a:t>
            </a:r>
            <a:r>
              <a:rPr lang="en-US" sz="2000" err="1"/>
              <a:t>consumati</a:t>
            </a:r>
            <a:r>
              <a:rPr lang="en-US" sz="2000"/>
              <a:t> a casa</a:t>
            </a:r>
            <a:endParaRPr lang="en-IN" sz="200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EE2CDB-55D1-DE5F-D667-2A48960813E0}"/>
              </a:ext>
            </a:extLst>
          </p:cNvPr>
          <p:cNvSpPr txBox="1">
            <a:spLocks/>
          </p:cNvSpPr>
          <p:nvPr/>
        </p:nvSpPr>
        <p:spPr>
          <a:xfrm>
            <a:off x="1159613" y="2243724"/>
            <a:ext cx="8529324" cy="57473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2000" b="0" kern="1200" cap="all" baseline="0">
                <a:solidFill>
                  <a:schemeClr val="accent5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cap="none">
                <a:solidFill>
                  <a:schemeClr val="accent2"/>
                </a:solidFill>
              </a:rPr>
              <a:t>350 milioni</a:t>
            </a:r>
            <a:r>
              <a:rPr lang="it-IT" sz="2800" cap="none">
                <a:solidFill>
                  <a:schemeClr val="bg2"/>
                </a:solidFill>
              </a:rPr>
              <a:t> di euro di </a:t>
            </a:r>
            <a:r>
              <a:rPr lang="it-IT" sz="2800" cap="none">
                <a:solidFill>
                  <a:schemeClr val="accent2"/>
                </a:solidFill>
              </a:rPr>
              <a:t>sconti promo </a:t>
            </a:r>
            <a:r>
              <a:rPr lang="it-IT" sz="2800" cap="none">
                <a:solidFill>
                  <a:schemeClr val="bg2"/>
                </a:solidFill>
              </a:rPr>
              <a:t>concessi nel 2022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67997C0-041B-B9B2-C081-4B563A706013}"/>
              </a:ext>
            </a:extLst>
          </p:cNvPr>
          <p:cNvSpPr txBox="1">
            <a:spLocks/>
          </p:cNvSpPr>
          <p:nvPr/>
        </p:nvSpPr>
        <p:spPr>
          <a:xfrm>
            <a:off x="471342" y="2354955"/>
            <a:ext cx="495624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t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01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C72B6C20-80DF-7D57-04ED-EDEAC4229A0B}"/>
              </a:ext>
            </a:extLst>
          </p:cNvPr>
          <p:cNvSpPr txBox="1">
            <a:spLocks/>
          </p:cNvSpPr>
          <p:nvPr/>
        </p:nvSpPr>
        <p:spPr>
          <a:xfrm>
            <a:off x="471342" y="3247097"/>
            <a:ext cx="495624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t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02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415235A-9ECE-8927-F1FD-A52629B0986A}"/>
              </a:ext>
            </a:extLst>
          </p:cNvPr>
          <p:cNvSpPr txBox="1">
            <a:spLocks/>
          </p:cNvSpPr>
          <p:nvPr/>
        </p:nvSpPr>
        <p:spPr>
          <a:xfrm>
            <a:off x="471342" y="4069748"/>
            <a:ext cx="495624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t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3A1A4-4C9F-5708-52CC-27E789F933F3}"/>
              </a:ext>
            </a:extLst>
          </p:cNvPr>
          <p:cNvSpPr txBox="1"/>
          <p:nvPr/>
        </p:nvSpPr>
        <p:spPr>
          <a:xfrm>
            <a:off x="1247096" y="3192991"/>
            <a:ext cx="75211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2"/>
                </a:solidFill>
                <a:ea typeface="Roboto Condensed" panose="02000000000000000000" pitchFamily="2" charset="0"/>
              </a:rPr>
              <a:t>Hanno </a:t>
            </a:r>
            <a:r>
              <a:rPr lang="en-US" sz="2800" err="1">
                <a:solidFill>
                  <a:schemeClr val="bg2"/>
                </a:solidFill>
                <a:ea typeface="Roboto Condensed" panose="02000000000000000000" pitchFamily="2" charset="0"/>
              </a:rPr>
              <a:t>generato</a:t>
            </a:r>
            <a:r>
              <a:rPr lang="en-US" sz="2800">
                <a:solidFill>
                  <a:schemeClr val="bg2"/>
                </a:solidFill>
                <a:ea typeface="Roboto Condensed" panose="02000000000000000000" pitchFamily="2" charset="0"/>
              </a:rPr>
              <a:t> 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151 </a:t>
            </a:r>
            <a:r>
              <a:rPr lang="en-US" sz="2800" err="1">
                <a:solidFill>
                  <a:schemeClr val="accent2"/>
                </a:solidFill>
                <a:ea typeface="Roboto Condensed" panose="02000000000000000000" pitchFamily="2" charset="0"/>
              </a:rPr>
              <a:t>milioni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 </a:t>
            </a:r>
            <a:r>
              <a:rPr lang="en-US" sz="2800">
                <a:solidFill>
                  <a:schemeClr val="bg2"/>
                </a:solidFill>
                <a:ea typeface="Roboto Condensed" panose="02000000000000000000" pitchFamily="2" charset="0"/>
              </a:rPr>
              <a:t>di </a:t>
            </a:r>
            <a:r>
              <a:rPr lang="en-US" sz="2800" err="1">
                <a:solidFill>
                  <a:schemeClr val="accent2"/>
                </a:solidFill>
                <a:ea typeface="Roboto Condensed" panose="02000000000000000000" pitchFamily="2" charset="0"/>
              </a:rPr>
              <a:t>litri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ea typeface="Roboto Condensed" panose="02000000000000000000" pitchFamily="2" charset="0"/>
              </a:rPr>
              <a:t>incrementali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26808A-C1C4-6784-EEE4-787060CF3DDE}"/>
              </a:ext>
            </a:extLst>
          </p:cNvPr>
          <p:cNvSpPr txBox="1"/>
          <p:nvPr/>
        </p:nvSpPr>
        <p:spPr>
          <a:xfrm>
            <a:off x="1272420" y="4040217"/>
            <a:ext cx="89306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40 </a:t>
            </a:r>
            <a:r>
              <a:rPr lang="en-US" sz="2800" err="1">
                <a:solidFill>
                  <a:schemeClr val="accent2"/>
                </a:solidFill>
                <a:ea typeface="Roboto Condensed" panose="02000000000000000000" pitchFamily="2" charset="0"/>
              </a:rPr>
              <a:t>milioni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 </a:t>
            </a:r>
            <a:r>
              <a:rPr lang="en-US" sz="2800">
                <a:solidFill>
                  <a:schemeClr val="bg2"/>
                </a:solidFill>
                <a:ea typeface="Roboto Condensed" panose="02000000000000000000" pitchFamily="2" charset="0"/>
              </a:rPr>
              <a:t>di euro in </a:t>
            </a:r>
            <a:r>
              <a:rPr lang="en-US" sz="2800" err="1">
                <a:solidFill>
                  <a:schemeClr val="bg2"/>
                </a:solidFill>
                <a:ea typeface="Roboto Condensed" panose="02000000000000000000" pitchFamily="2" charset="0"/>
              </a:rPr>
              <a:t>meno</a:t>
            </a:r>
            <a:r>
              <a:rPr lang="en-US" sz="2800">
                <a:solidFill>
                  <a:schemeClr val="bg2"/>
                </a:solidFill>
                <a:ea typeface="Roboto Condensed" panose="02000000000000000000" pitchFamily="2" charset="0"/>
              </a:rPr>
              <a:t> di </a:t>
            </a:r>
            <a:r>
              <a:rPr lang="en-US" sz="2800" err="1">
                <a:solidFill>
                  <a:schemeClr val="accent2"/>
                </a:solidFill>
                <a:ea typeface="Roboto Condensed" panose="02000000000000000000" pitchFamily="2" charset="0"/>
              </a:rPr>
              <a:t>sconti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ea typeface="Roboto Condensed" panose="02000000000000000000" pitchFamily="2" charset="0"/>
              </a:rPr>
              <a:t>concessi</a:t>
            </a:r>
            <a:r>
              <a:rPr lang="en-US" sz="2800">
                <a:solidFill>
                  <a:schemeClr val="accent2"/>
                </a:solidFill>
                <a:ea typeface="Roboto Condensed" panose="02000000000000000000" pitchFamily="2" charset="0"/>
              </a:rPr>
              <a:t> </a:t>
            </a:r>
            <a:r>
              <a:rPr lang="en-US" sz="2800">
                <a:solidFill>
                  <a:schemeClr val="bg2"/>
                </a:solidFill>
                <a:ea typeface="Roboto Condensed" panose="02000000000000000000" pitchFamily="2" charset="0"/>
              </a:rPr>
              <a:t>rispetto al 2021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01AE7AB-C568-55A9-E350-882B30AFD939}"/>
              </a:ext>
            </a:extLst>
          </p:cNvPr>
          <p:cNvSpPr txBox="1">
            <a:spLocks/>
          </p:cNvSpPr>
          <p:nvPr/>
        </p:nvSpPr>
        <p:spPr>
          <a:xfrm>
            <a:off x="471341" y="4892399"/>
            <a:ext cx="495624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t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E45DD-3410-A494-85AD-E2D6EBF30C66}"/>
              </a:ext>
            </a:extLst>
          </p:cNvPr>
          <p:cNvSpPr txBox="1"/>
          <p:nvPr/>
        </p:nvSpPr>
        <p:spPr>
          <a:xfrm>
            <a:off x="1282455" y="4837307"/>
            <a:ext cx="89306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>
                <a:solidFill>
                  <a:schemeClr val="bg2"/>
                </a:solidFill>
                <a:ea typeface="Roboto Condensed" panose="02000000000000000000" pitchFamily="2" charset="0"/>
              </a:rPr>
              <a:t>Con una </a:t>
            </a:r>
            <a:r>
              <a:rPr lang="it-IT" sz="2800">
                <a:solidFill>
                  <a:schemeClr val="accent2"/>
                </a:solidFill>
                <a:ea typeface="Roboto Condensed" panose="02000000000000000000" pitchFamily="2" charset="0"/>
              </a:rPr>
              <a:t>Perdita di litri </a:t>
            </a:r>
            <a:r>
              <a:rPr lang="it-IT" sz="2800">
                <a:solidFill>
                  <a:schemeClr val="bg2"/>
                </a:solidFill>
                <a:ea typeface="Roboto Condensed" panose="02000000000000000000" pitchFamily="2" charset="0"/>
              </a:rPr>
              <a:t>incrementali pari a </a:t>
            </a:r>
            <a:r>
              <a:rPr lang="it-IT" sz="2800">
                <a:solidFill>
                  <a:schemeClr val="accent2"/>
                </a:solidFill>
                <a:ea typeface="Roboto Condensed" panose="02000000000000000000" pitchFamily="2" charset="0"/>
              </a:rPr>
              <a:t>17 milioni</a:t>
            </a:r>
          </a:p>
        </p:txBody>
      </p:sp>
    </p:spTree>
    <p:extLst>
      <p:ext uri="{BB962C8B-B14F-4D97-AF65-F5344CB8AC3E}">
        <p14:creationId xmlns:p14="http://schemas.microsoft.com/office/powerpoint/2010/main" val="129400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E884A140-59D0-6BF6-2552-E88F0FEB6762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r="26779"/>
          <a:stretch>
            <a:fillRect/>
          </a:stretch>
        </p:blipFill>
        <p:spPr>
          <a:xfrm>
            <a:off x="660012" y="1180706"/>
            <a:ext cx="2095138" cy="2095138"/>
          </a:xfrm>
        </p:spPr>
      </p:pic>
      <p:pic>
        <p:nvPicPr>
          <p:cNvPr id="20" name="Picture Placeholder 19" descr="A picture containing light&#10;&#10;Description automatically generated">
            <a:extLst>
              <a:ext uri="{FF2B5EF4-FFF2-40B4-BE49-F238E27FC236}">
                <a16:creationId xmlns:a16="http://schemas.microsoft.com/office/drawing/2014/main" id="{DA614E7F-8339-ECD1-F69E-4732575404E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585624" y="1180706"/>
            <a:ext cx="2095138" cy="2095138"/>
          </a:xfrm>
        </p:spPr>
      </p:pic>
      <p:pic>
        <p:nvPicPr>
          <p:cNvPr id="22" name="Picture Placeholder 21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0027ACB-843D-6279-AFC5-CBDBA95A9A7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6511236" y="1180706"/>
            <a:ext cx="2095138" cy="2095138"/>
          </a:xfrm>
        </p:spPr>
      </p:pic>
      <p:pic>
        <p:nvPicPr>
          <p:cNvPr id="24" name="Picture Placeholder 23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261517B0-1748-1DB4-48EC-F8AEB481DAF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6725"/>
          <a:stretch>
            <a:fillRect/>
          </a:stretch>
        </p:blipFill>
        <p:spPr>
          <a:xfrm>
            <a:off x="9436849" y="1180706"/>
            <a:ext cx="2095138" cy="20951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3373D42-92D7-7977-1537-3FAA430F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Considerazioni</a:t>
            </a:r>
            <a:endParaRPr lang="it-I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BE5233-0E54-D7AD-8DFA-0ADEB40F38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164" y="3551353"/>
            <a:ext cx="2554834" cy="852236"/>
          </a:xfrm>
        </p:spPr>
        <p:txBody>
          <a:bodyPr/>
          <a:lstStyle/>
          <a:p>
            <a:r>
              <a:rPr lang="it-IT" sz="2400"/>
              <a:t>Il riposizionamento dei prezzi è avvenuto a partire da Maggio, per dispiegarsi pienamente verso la fine dell’anno.</a:t>
            </a:r>
          </a:p>
          <a:p>
            <a:endParaRPr lang="it-IT" sz="24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57153D-A7A0-D959-464C-DF0CA1C731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7063" y="3551353"/>
            <a:ext cx="2554834" cy="852236"/>
          </a:xfrm>
        </p:spPr>
        <p:txBody>
          <a:bodyPr/>
          <a:lstStyle/>
          <a:p>
            <a:r>
              <a:rPr lang="it-IT" sz="2400"/>
              <a:t>Le maggiori perdite sono state osservate nei primi 4 mesi.</a:t>
            </a:r>
          </a:p>
          <a:p>
            <a:endParaRPr lang="it-IT" sz="24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C59002-2415-CA1D-392C-556E9F90FC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2032" y="3551353"/>
            <a:ext cx="2554834" cy="852236"/>
          </a:xfrm>
        </p:spPr>
        <p:txBody>
          <a:bodyPr/>
          <a:lstStyle/>
          <a:p>
            <a:pPr algn="l"/>
            <a:r>
              <a:rPr lang="it-IT" sz="2400"/>
              <a:t>Considerando gli ultimi 8 mesi </a:t>
            </a:r>
          </a:p>
          <a:p>
            <a:pPr marL="171450" indent="-17145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000"/>
              <a:t>var. % Prezzo + 6% (3,6% a totale 2022)</a:t>
            </a:r>
          </a:p>
          <a:p>
            <a:pPr marL="171450" indent="-17145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2000" err="1"/>
              <a:t>Var</a:t>
            </a:r>
            <a:r>
              <a:rPr lang="it-IT" sz="2000"/>
              <a:t>. % volumi  -3,3%     (-5,4% a totale 2022)</a:t>
            </a:r>
          </a:p>
          <a:p>
            <a:endParaRPr lang="it-IT" sz="24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F2C3612-5DCF-C464-BD0B-2F66F7CCC7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07001" y="3551353"/>
            <a:ext cx="2554834" cy="852236"/>
          </a:xfrm>
        </p:spPr>
        <p:txBody>
          <a:bodyPr/>
          <a:lstStyle/>
          <a:p>
            <a:r>
              <a:rPr lang="en-US" sz="2400">
                <a:ea typeface="+mn-ea"/>
                <a:cs typeface="+mn-cs"/>
              </a:rPr>
              <a:t>in </a:t>
            </a:r>
            <a:r>
              <a:rPr lang="en-US" sz="2400" err="1">
                <a:ea typeface="+mn-ea"/>
                <a:cs typeface="+mn-cs"/>
              </a:rPr>
              <a:t>sintesi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abbiamo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una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notizia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buona</a:t>
            </a:r>
            <a:r>
              <a:rPr lang="en-US" sz="2400">
                <a:ea typeface="+mn-ea"/>
                <a:cs typeface="+mn-cs"/>
              </a:rPr>
              <a:t> ed </a:t>
            </a:r>
            <a:r>
              <a:rPr lang="en-US" sz="2400" err="1">
                <a:ea typeface="+mn-ea"/>
                <a:cs typeface="+mn-cs"/>
              </a:rPr>
              <a:t>una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cattiva</a:t>
            </a:r>
            <a:r>
              <a:rPr lang="en-US" sz="2400">
                <a:ea typeface="+mn-ea"/>
                <a:cs typeface="+mn-cs"/>
              </a:rPr>
              <a:t>: </a:t>
            </a:r>
            <a:r>
              <a:rPr lang="en-US" sz="2400" err="1">
                <a:ea typeface="+mn-ea"/>
                <a:cs typeface="+mn-cs"/>
              </a:rPr>
              <a:t>l’elasticità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della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categoria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>
                <a:solidFill>
                  <a:schemeClr val="accent2"/>
                </a:solidFill>
                <a:ea typeface="+mn-ea"/>
                <a:cs typeface="+mn-cs"/>
              </a:rPr>
              <a:t>è medio </a:t>
            </a:r>
            <a:r>
              <a:rPr lang="en-US" sz="2400" err="1">
                <a:solidFill>
                  <a:schemeClr val="accent2"/>
                </a:solidFill>
                <a:ea typeface="+mn-ea"/>
                <a:cs typeface="+mn-cs"/>
              </a:rPr>
              <a:t>bassa</a:t>
            </a:r>
            <a:r>
              <a:rPr lang="en-US" sz="2400">
                <a:ea typeface="+mn-ea"/>
                <a:cs typeface="+mn-cs"/>
              </a:rPr>
              <a:t>, la </a:t>
            </a:r>
            <a:r>
              <a:rPr lang="en-US" sz="2400" err="1">
                <a:ea typeface="+mn-ea"/>
                <a:cs typeface="+mn-cs"/>
              </a:rPr>
              <a:t>crescita</a:t>
            </a:r>
            <a:r>
              <a:rPr lang="en-US" sz="2400">
                <a:ea typeface="+mn-ea"/>
                <a:cs typeface="+mn-cs"/>
              </a:rPr>
              <a:t> del Prezzo </a:t>
            </a:r>
            <a:r>
              <a:rPr lang="en-US" sz="2400" err="1">
                <a:ea typeface="+mn-ea"/>
                <a:cs typeface="+mn-cs"/>
              </a:rPr>
              <a:t>sarà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accent2"/>
                </a:solidFill>
                <a:ea typeface="+mn-ea"/>
                <a:cs typeface="+mn-cs"/>
              </a:rPr>
              <a:t>più</a:t>
            </a:r>
            <a:r>
              <a:rPr lang="en-US" sz="240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accent2"/>
                </a:solidFill>
                <a:ea typeface="+mn-ea"/>
                <a:cs typeface="+mn-cs"/>
              </a:rPr>
              <a:t>sostenuta</a:t>
            </a:r>
            <a:r>
              <a:rPr lang="en-US" sz="2400">
                <a:ea typeface="+mn-ea"/>
                <a:cs typeface="+mn-cs"/>
              </a:rPr>
              <a:t> </a:t>
            </a:r>
            <a:r>
              <a:rPr lang="en-US" sz="2400" err="1">
                <a:ea typeface="+mn-ea"/>
                <a:cs typeface="+mn-cs"/>
              </a:rPr>
              <a:t>nel</a:t>
            </a:r>
            <a:r>
              <a:rPr lang="en-US" sz="2400">
                <a:ea typeface="+mn-ea"/>
                <a:cs typeface="+mn-cs"/>
              </a:rPr>
              <a:t> 2023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52376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9C208EB-3A3D-63E9-D9C2-80B3843767D3}"/>
              </a:ext>
            </a:extLst>
          </p:cNvPr>
          <p:cNvSpPr/>
          <p:nvPr/>
        </p:nvSpPr>
        <p:spPr>
          <a:xfrm>
            <a:off x="0" y="0"/>
            <a:ext cx="12267344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7000">
                <a:srgbClr val="E4E0E6"/>
              </a:gs>
              <a:gs pos="46000">
                <a:srgbClr val="D9D9D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445C24-74A0-DD3A-29AA-D4B979D934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Risultato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prime 11 </a:t>
            </a:r>
            <a:r>
              <a:rPr lang="en-US" err="1"/>
              <a:t>settimane</a:t>
            </a:r>
            <a:r>
              <a:rPr lang="en-US"/>
              <a:t> 2023</a:t>
            </a:r>
            <a:endParaRPr lang="it-IT"/>
          </a:p>
          <a:p>
            <a:pPr marL="0" indent="0">
              <a:buNone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4DED-3A54-5DA2-EBB8-074708F3B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9D80-AB25-435A-8FE8-312BAE2517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69B1B43-562B-9680-5161-13DAC995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76" y="580801"/>
            <a:ext cx="6845999" cy="548640"/>
          </a:xfrm>
        </p:spPr>
        <p:txBody>
          <a:bodyPr/>
          <a:lstStyle/>
          <a:p>
            <a:r>
              <a:rPr lang="en-US" err="1"/>
              <a:t>Inizio</a:t>
            </a:r>
            <a:r>
              <a:rPr lang="en-US"/>
              <a:t> </a:t>
            </a:r>
            <a:r>
              <a:rPr lang="en-US" err="1"/>
              <a:t>d’anno</a:t>
            </a:r>
            <a:r>
              <a:rPr lang="en-US"/>
              <a:t> per Le </a:t>
            </a:r>
            <a:r>
              <a:rPr lang="en-US" err="1"/>
              <a:t>categorie</a:t>
            </a:r>
            <a:endParaRPr lang="it-IT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C0091D1-83E5-90C9-B059-B78ED9E37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In </a:t>
            </a:r>
            <a:r>
              <a:rPr lang="en-US" err="1"/>
              <a:t>crescita</a:t>
            </a:r>
            <a:r>
              <a:rPr lang="en-US"/>
              <a:t> dell’ 1,4% a </a:t>
            </a:r>
            <a:r>
              <a:rPr lang="en-US" err="1"/>
              <a:t>valore</a:t>
            </a:r>
            <a:r>
              <a:rPr lang="en-US"/>
              <a:t> e in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calo del 5,7% </a:t>
            </a:r>
            <a:r>
              <a:rPr lang="en-US"/>
              <a:t>a volume</a:t>
            </a:r>
          </a:p>
        </p:txBody>
      </p:sp>
      <p:pic>
        <p:nvPicPr>
          <p:cNvPr id="28" name="Picture Placeholder 27" descr="A picture containing indoor, beverage, bottle, alcohol&#10;&#10;Description automatically generated">
            <a:extLst>
              <a:ext uri="{FF2B5EF4-FFF2-40B4-BE49-F238E27FC236}">
                <a16:creationId xmlns:a16="http://schemas.microsoft.com/office/drawing/2014/main" id="{599C40E0-B0EC-C7DC-FA18-05B63FAD51A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6"/>
          <a:stretch>
            <a:fillRect/>
          </a:stretch>
        </p:blipFill>
        <p:spPr/>
      </p:pic>
      <p:graphicFrame>
        <p:nvGraphicFramePr>
          <p:cNvPr id="32" name="Chart Placeholder 53">
            <a:extLst>
              <a:ext uri="{FF2B5EF4-FFF2-40B4-BE49-F238E27FC236}">
                <a16:creationId xmlns:a16="http://schemas.microsoft.com/office/drawing/2014/main" id="{83C43590-79E1-0DA7-9C3F-5B28BAC35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58293"/>
              </p:ext>
            </p:extLst>
          </p:nvPr>
        </p:nvGraphicFramePr>
        <p:xfrm>
          <a:off x="1067248" y="2445640"/>
          <a:ext cx="5647526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D1D19D6-92C4-ECA9-2E60-07279161FC4C}"/>
              </a:ext>
            </a:extLst>
          </p:cNvPr>
          <p:cNvSpPr txBox="1"/>
          <p:nvPr/>
        </p:nvSpPr>
        <p:spPr>
          <a:xfrm>
            <a:off x="-327649" y="5564843"/>
            <a:ext cx="714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      Var. % Prezzo                  +7,0%               +6,6%                  +7,3%</a:t>
            </a:r>
            <a:endParaRPr lang="it-IT" sz="200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4248DEE-05C4-C01D-7AF5-476608B4F60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034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prime 11 </a:t>
            </a:r>
            <a:r>
              <a:rPr lang="en-US" err="1"/>
              <a:t>settimane</a:t>
            </a:r>
            <a:r>
              <a:rPr lang="en-US"/>
              <a:t> </a:t>
            </a:r>
            <a:r>
              <a:rPr lang="en-US" err="1"/>
              <a:t>preoccupano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Spumanti</a:t>
            </a:r>
            <a:r>
              <a:rPr lang="en-US"/>
              <a:t>, a </a:t>
            </a:r>
            <a:r>
              <a:rPr lang="en-US" err="1"/>
              <a:t>parte</a:t>
            </a:r>
            <a:r>
              <a:rPr lang="en-US"/>
              <a:t> </a:t>
            </a:r>
            <a:r>
              <a:rPr lang="en-US" err="1"/>
              <a:t>l’arretramento</a:t>
            </a:r>
            <a:r>
              <a:rPr lang="en-US"/>
              <a:t> del 2022,  </a:t>
            </a:r>
            <a:r>
              <a:rPr lang="en-US" err="1"/>
              <a:t>confermano</a:t>
            </a:r>
            <a:r>
              <a:rPr lang="en-US"/>
              <a:t> la forte </a:t>
            </a:r>
            <a:r>
              <a:rPr lang="en-US" err="1"/>
              <a:t>crescita</a:t>
            </a:r>
            <a:r>
              <a:rPr lang="en-US"/>
              <a:t>. Il Vino </a:t>
            </a:r>
            <a:r>
              <a:rPr lang="en-US" err="1"/>
              <a:t>mostra</a:t>
            </a:r>
            <a:r>
              <a:rPr lang="en-US"/>
              <a:t> Maggiore </a:t>
            </a:r>
            <a:r>
              <a:rPr lang="en-US" err="1"/>
              <a:t>difficoltà</a:t>
            </a:r>
            <a:r>
              <a:rPr lang="en-US"/>
              <a:t> </a:t>
            </a:r>
          </a:p>
        </p:txBody>
      </p:sp>
      <p:graphicFrame>
        <p:nvGraphicFramePr>
          <p:cNvPr id="50" name="Chart Placeholder 34">
            <a:extLst>
              <a:ext uri="{FF2B5EF4-FFF2-40B4-BE49-F238E27FC236}">
                <a16:creationId xmlns:a16="http://schemas.microsoft.com/office/drawing/2014/main" id="{16BCCE20-D270-5311-C423-76563039D127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055414781"/>
              </p:ext>
            </p:extLst>
          </p:nvPr>
        </p:nvGraphicFramePr>
        <p:xfrm>
          <a:off x="-82192" y="1872109"/>
          <a:ext cx="4327879" cy="33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34">
            <a:extLst>
              <a:ext uri="{FF2B5EF4-FFF2-40B4-BE49-F238E27FC236}">
                <a16:creationId xmlns:a16="http://schemas.microsoft.com/office/drawing/2014/main" id="{F2A179AC-35F3-839C-A2BA-B10E770AF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585006"/>
              </p:ext>
            </p:extLst>
          </p:nvPr>
        </p:nvGraphicFramePr>
        <p:xfrm>
          <a:off x="4025018" y="1872109"/>
          <a:ext cx="4327879" cy="33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Placeholder 34">
            <a:extLst>
              <a:ext uri="{FF2B5EF4-FFF2-40B4-BE49-F238E27FC236}">
                <a16:creationId xmlns:a16="http://schemas.microsoft.com/office/drawing/2014/main" id="{79C2BDE8-C7BB-75AF-7DC1-39E5254E7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901978"/>
              </p:ext>
            </p:extLst>
          </p:nvPr>
        </p:nvGraphicFramePr>
        <p:xfrm>
          <a:off x="8143249" y="1870398"/>
          <a:ext cx="4327879" cy="33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24F91B3-ABB0-7295-C707-7DAFDC20D6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82301" y="6041204"/>
            <a:ext cx="5352838" cy="229813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3CEDCC-159F-EC66-1C31-202C8AB08A67}"/>
              </a:ext>
            </a:extLst>
          </p:cNvPr>
          <p:cNvSpPr/>
          <p:nvPr/>
        </p:nvSpPr>
        <p:spPr>
          <a:xfrm>
            <a:off x="3000054" y="3708971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2D2667-03ED-2B9D-4BF4-E35BFDA0CF61}"/>
              </a:ext>
            </a:extLst>
          </p:cNvPr>
          <p:cNvSpPr/>
          <p:nvPr/>
        </p:nvSpPr>
        <p:spPr>
          <a:xfrm>
            <a:off x="7173567" y="2728645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7BC1C1-91D1-D603-8961-B8B3012A0D3C}"/>
              </a:ext>
            </a:extLst>
          </p:cNvPr>
          <p:cNvSpPr/>
          <p:nvPr/>
        </p:nvSpPr>
        <p:spPr>
          <a:xfrm>
            <a:off x="735460" y="3429000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30F06-C92B-8DD3-7AB0-DFB2FFAA6E87}"/>
              </a:ext>
            </a:extLst>
          </p:cNvPr>
          <p:cNvSpPr/>
          <p:nvPr/>
        </p:nvSpPr>
        <p:spPr>
          <a:xfrm>
            <a:off x="4976066" y="3099622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5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err="1"/>
              <a:t>fatturati</a:t>
            </a:r>
            <a:r>
              <a:rPr lang="en-US"/>
              <a:t> </a:t>
            </a:r>
            <a:r>
              <a:rPr lang="en-US" err="1"/>
              <a:t>crescono</a:t>
            </a:r>
            <a:r>
              <a:rPr lang="en-US"/>
              <a:t>  </a:t>
            </a:r>
            <a:r>
              <a:rPr lang="en-US" err="1"/>
              <a:t>anche</a:t>
            </a:r>
            <a:r>
              <a:rPr lang="en-US"/>
              <a:t> verso lo </a:t>
            </a:r>
            <a:r>
              <a:rPr lang="en-US" err="1"/>
              <a:t>storico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tutela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margini</a:t>
            </a:r>
            <a:r>
              <a:rPr lang="en-US"/>
              <a:t> di </a:t>
            </a:r>
            <a:r>
              <a:rPr lang="en-US" err="1"/>
              <a:t>industria</a:t>
            </a:r>
            <a:r>
              <a:rPr lang="en-US"/>
              <a:t> e </a:t>
            </a:r>
            <a:r>
              <a:rPr lang="en-US" err="1"/>
              <a:t>distribuzione</a:t>
            </a:r>
            <a:endParaRPr lang="en-US"/>
          </a:p>
        </p:txBody>
      </p:sp>
      <p:graphicFrame>
        <p:nvGraphicFramePr>
          <p:cNvPr id="50" name="Chart Placeholder 34">
            <a:extLst>
              <a:ext uri="{FF2B5EF4-FFF2-40B4-BE49-F238E27FC236}">
                <a16:creationId xmlns:a16="http://schemas.microsoft.com/office/drawing/2014/main" id="{16BCCE20-D270-5311-C423-76563039D127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4039348530"/>
              </p:ext>
            </p:extLst>
          </p:nvPr>
        </p:nvGraphicFramePr>
        <p:xfrm>
          <a:off x="164386" y="1872109"/>
          <a:ext cx="3893158" cy="33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4525449-5545-921F-1728-FC9E1A4DDDE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graphicFrame>
        <p:nvGraphicFramePr>
          <p:cNvPr id="3" name="Chart Placeholder 34">
            <a:extLst>
              <a:ext uri="{FF2B5EF4-FFF2-40B4-BE49-F238E27FC236}">
                <a16:creationId xmlns:a16="http://schemas.microsoft.com/office/drawing/2014/main" id="{4D2B0D37-41F0-7B72-8DFD-6DDD51FE9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239237"/>
              </p:ext>
            </p:extLst>
          </p:nvPr>
        </p:nvGraphicFramePr>
        <p:xfrm>
          <a:off x="3902467" y="1872108"/>
          <a:ext cx="3893158" cy="33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Placeholder 34">
            <a:extLst>
              <a:ext uri="{FF2B5EF4-FFF2-40B4-BE49-F238E27FC236}">
                <a16:creationId xmlns:a16="http://schemas.microsoft.com/office/drawing/2014/main" id="{C2695351-4193-D39C-3A20-2BD3F97FC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98527"/>
              </p:ext>
            </p:extLst>
          </p:nvPr>
        </p:nvGraphicFramePr>
        <p:xfrm>
          <a:off x="7795625" y="1872107"/>
          <a:ext cx="3893158" cy="33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233EE81-A896-27C2-F729-F591832BB188}"/>
              </a:ext>
            </a:extLst>
          </p:cNvPr>
          <p:cNvSpPr/>
          <p:nvPr/>
        </p:nvSpPr>
        <p:spPr>
          <a:xfrm>
            <a:off x="2938411" y="2763755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626EB2-5208-7423-54BD-F653A8E52CFD}"/>
              </a:ext>
            </a:extLst>
          </p:cNvPr>
          <p:cNvSpPr/>
          <p:nvPr/>
        </p:nvSpPr>
        <p:spPr>
          <a:xfrm>
            <a:off x="6670141" y="2646457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AF0FFB-AB1C-4B8D-7497-F62AC754DA49}"/>
              </a:ext>
            </a:extLst>
          </p:cNvPr>
          <p:cNvSpPr/>
          <p:nvPr/>
        </p:nvSpPr>
        <p:spPr>
          <a:xfrm>
            <a:off x="992312" y="2966666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F57293-8392-0F93-5C95-680D8C06DFD6}"/>
              </a:ext>
            </a:extLst>
          </p:cNvPr>
          <p:cNvSpPr/>
          <p:nvPr/>
        </p:nvSpPr>
        <p:spPr>
          <a:xfrm>
            <a:off x="4708943" y="3243463"/>
            <a:ext cx="914400" cy="6780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2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0322-F8D1-9C3A-FD79-59F7CE4F8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9D80-AB25-435A-8FE8-312BAE2517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ED9DDD-6519-7992-AAD4-00391D8D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err="1"/>
              <a:t>segmenti</a:t>
            </a:r>
            <a:r>
              <a:rPr lang="en-US"/>
              <a:t> </a:t>
            </a:r>
            <a:endParaRPr lang="it-I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CB301-A336-A2DA-63BA-F6863CE77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1459" y="1181362"/>
            <a:ext cx="6223635" cy="457200"/>
          </a:xfrm>
        </p:spPr>
        <p:txBody>
          <a:bodyPr/>
          <a:lstStyle/>
          <a:p>
            <a:r>
              <a:rPr lang="en-US"/>
              <a:t>Vino in </a:t>
            </a:r>
            <a:r>
              <a:rPr lang="en-US" err="1"/>
              <a:t>bottiglia</a:t>
            </a:r>
            <a:r>
              <a:rPr lang="en-US"/>
              <a:t> 0,75 e Prosecco </a:t>
            </a:r>
            <a:r>
              <a:rPr lang="en-US" err="1"/>
              <a:t>appesantiscono</a:t>
            </a:r>
            <a:r>
              <a:rPr lang="en-US"/>
              <a:t> il trend. Il </a:t>
            </a:r>
            <a:r>
              <a:rPr lang="en-US" err="1"/>
              <a:t>Metodo</a:t>
            </a:r>
            <a:r>
              <a:rPr lang="en-US"/>
              <a:t> Classico </a:t>
            </a:r>
            <a:r>
              <a:rPr lang="en-US" err="1"/>
              <a:t>vira</a:t>
            </a:r>
            <a:r>
              <a:rPr lang="en-US"/>
              <a:t> in </a:t>
            </a:r>
            <a:r>
              <a:rPr lang="en-US" err="1"/>
              <a:t>positivo</a:t>
            </a:r>
            <a:r>
              <a:rPr lang="en-US"/>
              <a:t>. </a:t>
            </a:r>
          </a:p>
          <a:p>
            <a:r>
              <a:rPr lang="en-US"/>
              <a:t>La </a:t>
            </a:r>
            <a:r>
              <a:rPr lang="en-US" err="1"/>
              <a:t>promozionalità</a:t>
            </a:r>
            <a:r>
              <a:rPr lang="en-US"/>
              <a:t> è </a:t>
            </a:r>
            <a:r>
              <a:rPr lang="en-US" err="1"/>
              <a:t>inferiore</a:t>
            </a:r>
            <a:r>
              <a:rPr lang="en-US"/>
              <a:t> al 2021 </a:t>
            </a:r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B64E60-C1AB-6B84-4189-2AC37575EEA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73943" y="1963183"/>
            <a:ext cx="5657850" cy="3325091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r>
              <a:rPr lang="en-US" err="1"/>
              <a:t>Risultato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prime 11 </a:t>
            </a:r>
            <a:r>
              <a:rPr lang="en-US" err="1"/>
              <a:t>settimane</a:t>
            </a:r>
            <a:endParaRPr lang="it-I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682F83-B1D2-B6B4-19D4-51C4CB022B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" name="Picture Placeholder 13" descr="A picture containing dark, colorful&#10;&#10;Description automatically generated">
            <a:extLst>
              <a:ext uri="{FF2B5EF4-FFF2-40B4-BE49-F238E27FC236}">
                <a16:creationId xmlns:a16="http://schemas.microsoft.com/office/drawing/2014/main" id="{ADF221EA-1928-66AC-E731-A4F49F7A78D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6"/>
          <a:stretch>
            <a:fillRect/>
          </a:stretch>
        </p:blipFill>
        <p:spPr/>
      </p:pic>
      <p:graphicFrame>
        <p:nvGraphicFramePr>
          <p:cNvPr id="15" name="Chart Placeholder 53">
            <a:extLst>
              <a:ext uri="{FF2B5EF4-FFF2-40B4-BE49-F238E27FC236}">
                <a16:creationId xmlns:a16="http://schemas.microsoft.com/office/drawing/2014/main" id="{3CB42D51-D738-8791-1A55-7C1CFD301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84388"/>
              </p:ext>
            </p:extLst>
          </p:nvPr>
        </p:nvGraphicFramePr>
        <p:xfrm>
          <a:off x="808067" y="2768383"/>
          <a:ext cx="5647526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BBC5942-6FF0-4B16-9DE0-CB46AA111473}"/>
              </a:ext>
            </a:extLst>
          </p:cNvPr>
          <p:cNvSpPr txBox="1"/>
          <p:nvPr/>
        </p:nvSpPr>
        <p:spPr>
          <a:xfrm>
            <a:off x="-820811" y="5617925"/>
            <a:ext cx="714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              Var. % Prezzo            +9,3%                +11,9%                  +5,7%</a:t>
            </a:r>
            <a:endParaRPr lang="it-I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61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DE4B318-6B21-D97F-2262-A14324696E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err="1"/>
              <a:t>Vini</a:t>
            </a:r>
            <a:r>
              <a:rPr lang="en-IN"/>
              <a:t> Bio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F57C1B4-1B04-18F9-EF58-EECA5EAFF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/>
              <a:t>01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3A31A32-FF5A-90BB-2F92-2B1644B0B5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/>
              <a:t>02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BB1B283-AE5F-8438-3CF1-C07028C60C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/>
              <a:t>03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6D68E6C-4792-3262-0345-E27FC8D39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/>
              <a:t>04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F3485DB-5C97-C430-3D6E-6660BD5A5B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/>
              <a:t>La Marca del </a:t>
            </a:r>
            <a:r>
              <a:rPr lang="en-IN" err="1"/>
              <a:t>Distributore</a:t>
            </a:r>
            <a:endParaRPr lang="en-IN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F1074BD-932D-D698-684E-494D59575B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/>
              <a:t>Le </a:t>
            </a:r>
            <a:r>
              <a:rPr lang="en-IN" err="1"/>
              <a:t>classifiche</a:t>
            </a:r>
            <a:endParaRPr lang="en-IN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C3A71F6-4A34-2561-718B-E19272F0D9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err="1"/>
              <a:t>Dati</a:t>
            </a:r>
            <a:r>
              <a:rPr lang="en-IN"/>
              <a:t> </a:t>
            </a:r>
            <a:r>
              <a:rPr lang="en-IN" err="1"/>
              <a:t>della</a:t>
            </a:r>
            <a:r>
              <a:rPr lang="en-IN"/>
              <a:t> GDO di </a:t>
            </a:r>
            <a:r>
              <a:rPr lang="en-IN" err="1"/>
              <a:t>Stati</a:t>
            </a:r>
            <a:r>
              <a:rPr lang="en-IN"/>
              <a:t> </a:t>
            </a:r>
            <a:r>
              <a:rPr lang="en-IN" err="1"/>
              <a:t>Uniti</a:t>
            </a:r>
            <a:r>
              <a:rPr lang="en-IN"/>
              <a:t> e Germania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D44A31-32E6-8B0C-A766-D5D3B569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Cosa </a:t>
            </a:r>
            <a:r>
              <a:rPr lang="en-IN" err="1"/>
              <a:t>resta</a:t>
            </a:r>
            <a:r>
              <a:rPr lang="en-IN"/>
              <a:t> da </a:t>
            </a:r>
            <a:r>
              <a:rPr lang="en-IN" err="1"/>
              <a:t>vedere</a:t>
            </a:r>
            <a:endParaRPr lang="en-IN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344B3C-38F0-C709-2B45-D5050CA363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58A2F77-4DD7-47BB-DB5E-AB399CC474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 i="0"/>
          </a:p>
        </p:txBody>
      </p:sp>
      <p:pic>
        <p:nvPicPr>
          <p:cNvPr id="5" name="Picture Placeholder 4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0E21CF6F-D5FD-4332-6C30-635C4EAF29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0012" y="0"/>
            <a:ext cx="6851989" cy="6858000"/>
          </a:xfrm>
        </p:spPr>
      </p:pic>
    </p:spTree>
    <p:extLst>
      <p:ext uri="{BB962C8B-B14F-4D97-AF65-F5344CB8AC3E}">
        <p14:creationId xmlns:p14="http://schemas.microsoft.com/office/powerpoint/2010/main" val="206298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F1AD64-2AC6-3694-7CC3-A59F9C9C78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351" y="2172875"/>
            <a:ext cx="5316587" cy="502920"/>
          </a:xfrm>
        </p:spPr>
        <p:txBody>
          <a:bodyPr/>
          <a:lstStyle/>
          <a:p>
            <a:r>
              <a:rPr lang="en-US" sz="1600"/>
              <a:t>Var. % verso il 2021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F7C8EB-885B-44D7-BEB3-FCB1ACA1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0801"/>
            <a:ext cx="6687834" cy="548640"/>
          </a:xfrm>
        </p:spPr>
        <p:txBody>
          <a:bodyPr/>
          <a:lstStyle/>
          <a:p>
            <a:r>
              <a:rPr lang="en-US" altLang="en-US" sz="3600" err="1"/>
              <a:t>Vini</a:t>
            </a:r>
            <a:r>
              <a:rPr lang="en-US" altLang="en-US" sz="3600"/>
              <a:t> e </a:t>
            </a:r>
            <a:r>
              <a:rPr lang="en-US" altLang="en-US" sz="3600" err="1"/>
              <a:t>Spumanti</a:t>
            </a:r>
            <a:r>
              <a:rPr lang="en-US" altLang="en-US" sz="3600"/>
              <a:t> Bio: </a:t>
            </a:r>
            <a:r>
              <a:rPr lang="en-US" altLang="en-US" sz="3600" err="1"/>
              <a:t>rallentamento</a:t>
            </a:r>
            <a:r>
              <a:rPr lang="en-US" altLang="en-US" sz="3600"/>
              <a:t> o </a:t>
            </a:r>
            <a:r>
              <a:rPr lang="en-US" altLang="en-US" sz="3600" err="1"/>
              <a:t>arresto</a:t>
            </a:r>
            <a:r>
              <a:rPr lang="en-US" altLang="en-US" sz="3600"/>
              <a:t>?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13A60BD-2F78-D1CD-FB50-B0AD6F27BC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537" y="1715675"/>
            <a:ext cx="11187113" cy="457200"/>
          </a:xfrm>
        </p:spPr>
        <p:txBody>
          <a:bodyPr/>
          <a:lstStyle/>
          <a:p>
            <a:r>
              <a:rPr lang="en-US"/>
              <a:t>2022 difficile </a:t>
            </a:r>
            <a:r>
              <a:rPr lang="en-US" err="1"/>
              <a:t>anche</a:t>
            </a:r>
            <a:r>
              <a:rPr lang="en-US"/>
              <a:t> per il </a:t>
            </a:r>
            <a:r>
              <a:rPr lang="en-US" err="1"/>
              <a:t>segmento</a:t>
            </a:r>
            <a:r>
              <a:rPr lang="en-US"/>
              <a:t> Bio; 2023 di </a:t>
            </a:r>
            <a:r>
              <a:rPr lang="en-US" err="1"/>
              <a:t>rilancio</a:t>
            </a:r>
            <a:r>
              <a:rPr lang="en-US"/>
              <a:t> </a:t>
            </a:r>
          </a:p>
        </p:txBody>
      </p:sp>
      <p:graphicFrame>
        <p:nvGraphicFramePr>
          <p:cNvPr id="24" name="Content Placeholder 20">
            <a:extLst>
              <a:ext uri="{FF2B5EF4-FFF2-40B4-BE49-F238E27FC236}">
                <a16:creationId xmlns:a16="http://schemas.microsoft.com/office/drawing/2014/main" id="{B3EB9078-67DA-A82B-BDEB-DD9A28B8749E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580384473"/>
              </p:ext>
            </p:extLst>
          </p:nvPr>
        </p:nvGraphicFramePr>
        <p:xfrm>
          <a:off x="224399" y="2434609"/>
          <a:ext cx="7887950" cy="3776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EF19D4E-AA2E-15E7-15CA-ADB43C462A74}"/>
              </a:ext>
            </a:extLst>
          </p:cNvPr>
          <p:cNvSpPr txBox="1"/>
          <p:nvPr/>
        </p:nvSpPr>
        <p:spPr>
          <a:xfrm>
            <a:off x="6947712" y="3224951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var. % val.</a:t>
            </a:r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3AE19-7F13-E114-CA31-3D0E6EF2902E}"/>
              </a:ext>
            </a:extLst>
          </p:cNvPr>
          <p:cNvSpPr txBox="1"/>
          <p:nvPr/>
        </p:nvSpPr>
        <p:spPr>
          <a:xfrm>
            <a:off x="6917570" y="482037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var. % vol.</a:t>
            </a:r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8D12995-1426-0AEB-4730-D479946CE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33ACF-0442-37CD-1EDB-B29ADE2EBC17}"/>
              </a:ext>
            </a:extLst>
          </p:cNvPr>
          <p:cNvSpPr/>
          <p:nvPr/>
        </p:nvSpPr>
        <p:spPr>
          <a:xfrm>
            <a:off x="8260423" y="-262914"/>
            <a:ext cx="4150760" cy="42516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D44A50-C06D-82E7-57D7-4A4C9CD5AD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8170" y="841018"/>
            <a:ext cx="3992005" cy="2310905"/>
          </a:xfrm>
        </p:spPr>
        <p:txBody>
          <a:bodyPr/>
          <a:lstStyle/>
          <a:p>
            <a:pPr marL="0" lvl="0" indent="0" algn="l">
              <a:lnSpc>
                <a:spcPct val="107000"/>
              </a:lnSpc>
            </a:pPr>
            <a:r>
              <a:rPr lang="it-IT" b="0">
                <a:effectLst/>
                <a:latin typeface="Roboto Condens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 vini Bio, arretrano in linea con la categoria</a:t>
            </a:r>
          </a:p>
          <a:p>
            <a:pPr marL="0" lvl="0" indent="0" algn="l">
              <a:lnSpc>
                <a:spcPct val="107000"/>
              </a:lnSpc>
            </a:pPr>
            <a:r>
              <a:rPr lang="it-IT" b="0">
                <a:effectLst/>
                <a:latin typeface="Roboto Condens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L’arretramento segue il rallentamento degli anni scorsi</a:t>
            </a:r>
          </a:p>
          <a:p>
            <a:pPr marL="0" lvl="0" indent="0" algn="l">
              <a:lnSpc>
                <a:spcPct val="107000"/>
              </a:lnSpc>
              <a:spcAft>
                <a:spcPts val="800"/>
              </a:spcAft>
            </a:pPr>
            <a:r>
              <a:rPr lang="it-IT" b="0">
                <a:effectLst/>
                <a:latin typeface="Roboto Condens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Legittima la domanda sulla forza del segmento e sulla sua capacità di riprendere un percorso di crescita</a:t>
            </a:r>
          </a:p>
          <a:p>
            <a:pPr marL="0" indent="0" algn="l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67858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0EEEB-C41F-243E-1CFE-A84F24A0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il Bio il 2023 </a:t>
            </a:r>
            <a:r>
              <a:rPr lang="en-US" err="1"/>
              <a:t>sarà</a:t>
            </a:r>
            <a:r>
              <a:rPr lang="en-US"/>
              <a:t> un anno </a:t>
            </a:r>
            <a:r>
              <a:rPr lang="en-US" err="1"/>
              <a:t>cruciale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100C9-08BC-CBAF-C1ED-C07FCB90B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30" y="1181362"/>
            <a:ext cx="12305824" cy="457200"/>
          </a:xfrm>
        </p:spPr>
        <p:txBody>
          <a:bodyPr/>
          <a:lstStyle/>
          <a:p>
            <a:r>
              <a:rPr lang="en-US" err="1"/>
              <a:t>Vedremo</a:t>
            </a:r>
            <a:r>
              <a:rPr lang="en-US"/>
              <a:t> come il </a:t>
            </a:r>
            <a:r>
              <a:rPr lang="en-US" err="1"/>
              <a:t>ritorno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quasi </a:t>
            </a:r>
            <a:r>
              <a:rPr lang="en-US" err="1"/>
              <a:t>normalità</a:t>
            </a:r>
            <a:r>
              <a:rPr lang="en-US"/>
              <a:t>, </a:t>
            </a:r>
            <a:r>
              <a:rPr lang="en-US" err="1"/>
              <a:t>dispiegherà</a:t>
            </a:r>
            <a:r>
              <a:rPr lang="en-US"/>
              <a:t> i </a:t>
            </a:r>
            <a:r>
              <a:rPr lang="en-US" err="1"/>
              <a:t>suoi</a:t>
            </a:r>
            <a:r>
              <a:rPr lang="en-US"/>
              <a:t> </a:t>
            </a:r>
            <a:r>
              <a:rPr lang="en-US" err="1"/>
              <a:t>effetti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segmento</a:t>
            </a:r>
            <a:r>
              <a:rPr lang="en-US"/>
              <a:t>: </a:t>
            </a:r>
            <a:r>
              <a:rPr lang="en-US" err="1"/>
              <a:t>ripartenza</a:t>
            </a:r>
            <a:r>
              <a:rPr lang="en-US"/>
              <a:t> o </a:t>
            </a:r>
            <a:r>
              <a:rPr lang="en-US" err="1"/>
              <a:t>arretramento</a:t>
            </a:r>
            <a:r>
              <a:rPr lang="en-US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F18C0-6982-279C-388E-FF81257C2D65}"/>
              </a:ext>
            </a:extLst>
          </p:cNvPr>
          <p:cNvSpPr txBox="1"/>
          <p:nvPr/>
        </p:nvSpPr>
        <p:spPr>
          <a:xfrm>
            <a:off x="1935480" y="1805137"/>
            <a:ext cx="8321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err="1"/>
              <a:t>Rallentamento</a:t>
            </a:r>
            <a:r>
              <a:rPr lang="en-US" sz="1600" b="1"/>
              <a:t> </a:t>
            </a:r>
            <a:r>
              <a:rPr lang="en-US" sz="1600" b="1" err="1"/>
              <a:t>fisiologico</a:t>
            </a:r>
            <a:r>
              <a:rPr lang="en-US" sz="1600" b="1"/>
              <a:t> o </a:t>
            </a:r>
            <a:r>
              <a:rPr lang="en-US" sz="1600" b="1" err="1"/>
              <a:t>congiunturale</a:t>
            </a:r>
            <a:r>
              <a:rPr lang="en-US" sz="1600" b="1"/>
              <a:t>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196601-A7A9-2170-F95D-D81074F5A051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408353250"/>
              </p:ext>
            </p:extLst>
          </p:nvPr>
        </p:nvGraphicFramePr>
        <p:xfrm>
          <a:off x="574870" y="2262888"/>
          <a:ext cx="1118711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62512BC-B013-6215-856C-6561BD552B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89886"/>
            <a:ext cx="5266712" cy="136026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843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picture containing person&#10;&#10;Description automatically generated">
            <a:extLst>
              <a:ext uri="{FF2B5EF4-FFF2-40B4-BE49-F238E27FC236}">
                <a16:creationId xmlns:a16="http://schemas.microsoft.com/office/drawing/2014/main" id="{03FF88F2-335C-B093-FDE0-77C3E91D84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0" b="11680"/>
          <a:stretch>
            <a:fillRect/>
          </a:stretch>
        </p:blipFill>
        <p:spPr>
          <a:xfrm>
            <a:off x="308222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1B94F4-7204-7BE9-19E8-8EC83ECA1670}"/>
              </a:ext>
            </a:extLst>
          </p:cNvPr>
          <p:cNvSpPr/>
          <p:nvPr/>
        </p:nvSpPr>
        <p:spPr>
          <a:xfrm>
            <a:off x="0" y="-10274"/>
            <a:ext cx="5583563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7000">
                <a:srgbClr val="E4E0E6"/>
              </a:gs>
              <a:gs pos="46000">
                <a:srgbClr val="D9D9D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Placeholder 53">
            <a:extLst>
              <a:ext uri="{FF2B5EF4-FFF2-40B4-BE49-F238E27FC236}">
                <a16:creationId xmlns:a16="http://schemas.microsoft.com/office/drawing/2014/main" id="{52A7B445-1D85-9392-F06C-3EEC157ABB24}"/>
              </a:ext>
            </a:extLst>
          </p:cNvPr>
          <p:cNvGraphicFramePr>
            <a:graphicFrameLocks noGrp="1"/>
          </p:cNvGraphicFramePr>
          <p:nvPr>
            <p:ph type="chart" sz="quarter" idx="28"/>
            <p:extLst>
              <p:ext uri="{D42A27DB-BD31-4B8C-83A1-F6EECF244321}">
                <p14:modId xmlns:p14="http://schemas.microsoft.com/office/powerpoint/2010/main" val="206274156"/>
              </p:ext>
            </p:extLst>
          </p:nvPr>
        </p:nvGraphicFramePr>
        <p:xfrm>
          <a:off x="520700" y="2675925"/>
          <a:ext cx="6087739" cy="302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itle 19">
            <a:extLst>
              <a:ext uri="{FF2B5EF4-FFF2-40B4-BE49-F238E27FC236}">
                <a16:creationId xmlns:a16="http://schemas.microsoft.com/office/drawing/2014/main" id="{AE8D0989-17F9-FA04-FB04-51D89B22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09" y="586115"/>
            <a:ext cx="8778003" cy="854677"/>
          </a:xfrm>
        </p:spPr>
        <p:txBody>
          <a:bodyPr/>
          <a:lstStyle/>
          <a:p>
            <a:r>
              <a:rPr lang="en-US" err="1"/>
              <a:t>Universo</a:t>
            </a:r>
            <a:r>
              <a:rPr lang="en-US"/>
              <a:t> Vino:</a:t>
            </a:r>
            <a:br>
              <a:rPr lang="en-US"/>
            </a:br>
            <a:r>
              <a:rPr lang="en-US"/>
              <a:t>3 </a:t>
            </a:r>
            <a:r>
              <a:rPr lang="en-US" err="1"/>
              <a:t>miliardi</a:t>
            </a:r>
            <a:r>
              <a:rPr lang="en-US"/>
              <a:t> di euro e 800 </a:t>
            </a:r>
            <a:r>
              <a:rPr lang="en-US" err="1"/>
              <a:t>milioni</a:t>
            </a:r>
            <a:r>
              <a:rPr lang="en-US"/>
              <a:t> di </a:t>
            </a:r>
            <a:r>
              <a:rPr lang="en-US" err="1"/>
              <a:t>litri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566D46-F390-A984-6186-DDA2C70E00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0110" y="1896462"/>
            <a:ext cx="7904699" cy="779463"/>
          </a:xfrm>
        </p:spPr>
        <p:txBody>
          <a:bodyPr/>
          <a:lstStyle/>
          <a:p>
            <a:r>
              <a:rPr lang="en-US"/>
              <a:t>In calo dell’1,9% a </a:t>
            </a:r>
            <a:r>
              <a:rPr lang="en-US" err="1"/>
              <a:t>valore</a:t>
            </a:r>
            <a:r>
              <a:rPr lang="en-US"/>
              <a:t> e del 5,4% a volume: </a:t>
            </a:r>
            <a:r>
              <a:rPr lang="en-US" err="1"/>
              <a:t>oltre</a:t>
            </a:r>
            <a:r>
              <a:rPr lang="en-US"/>
              <a:t> l’80%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volumi</a:t>
            </a:r>
            <a:r>
              <a:rPr lang="en-US"/>
              <a:t> e il 75%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fatturati</a:t>
            </a:r>
            <a:r>
              <a:rPr lang="en-US"/>
              <a:t>, </a:t>
            </a:r>
            <a:r>
              <a:rPr lang="en-US" err="1"/>
              <a:t>spiegati</a:t>
            </a:r>
            <a:r>
              <a:rPr lang="en-US"/>
              <a:t> dal Vino (Il LCC +7,2% a </a:t>
            </a:r>
            <a:r>
              <a:rPr lang="en-US" err="1"/>
              <a:t>val</a:t>
            </a:r>
            <a:r>
              <a:rPr lang="en-US"/>
              <a:t>, -0,3% a vol, </a:t>
            </a:r>
            <a:r>
              <a:rPr lang="en-US" err="1"/>
              <a:t>prezzi</a:t>
            </a:r>
            <a:r>
              <a:rPr lang="en-US"/>
              <a:t> +7,6%)</a:t>
            </a:r>
          </a:p>
        </p:txBody>
      </p:sp>
      <p:sp>
        <p:nvSpPr>
          <p:cNvPr id="61" name="Slide Number Placeholder 167">
            <a:extLst>
              <a:ext uri="{FF2B5EF4-FFF2-40B4-BE49-F238E27FC236}">
                <a16:creationId xmlns:a16="http://schemas.microsoft.com/office/drawing/2014/main" id="{5ADE2F6D-3F29-C2EF-8B47-2243A11193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8F5F9D1E-291C-45B3-80DE-0BC0956EB6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78369" y="6305901"/>
            <a:ext cx="3839256" cy="1810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900">
                <a:solidFill>
                  <a:schemeClr val="bg1"/>
                </a:solidFill>
              </a:rPr>
              <a:t>Circana, Inc. and Circana Group, L.P. |  Proprietary and confidential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82134A7-DFC6-5ECE-4703-3657A56071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10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F1AD64-2AC6-3694-7CC3-A59F9C9C78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881" y="1734620"/>
            <a:ext cx="5316587" cy="502920"/>
          </a:xfrm>
        </p:spPr>
        <p:txBody>
          <a:bodyPr/>
          <a:lstStyle/>
          <a:p>
            <a:r>
              <a:rPr lang="en-US" sz="1600"/>
              <a:t>Vino - Var. % verso il 2021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F7C8EB-885B-44D7-BEB3-FCB1ACA1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46" y="580801"/>
            <a:ext cx="11187113" cy="548640"/>
          </a:xfrm>
        </p:spPr>
        <p:txBody>
          <a:bodyPr/>
          <a:lstStyle/>
          <a:p>
            <a:r>
              <a:rPr lang="en-US" altLang="en-US" sz="3600"/>
              <a:t>La MDD </a:t>
            </a:r>
            <a:r>
              <a:rPr lang="en-US" altLang="en-US" sz="3600" err="1"/>
              <a:t>rallenta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13A60BD-2F78-D1CD-FB50-B0AD6F27BC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1171088"/>
            <a:ext cx="11187113" cy="457200"/>
          </a:xfrm>
        </p:spPr>
        <p:txBody>
          <a:bodyPr/>
          <a:lstStyle/>
          <a:p>
            <a:r>
              <a:rPr lang="en-US"/>
              <a:t>2022 </a:t>
            </a:r>
            <a:r>
              <a:rPr lang="en-US" err="1"/>
              <a:t>complicato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per la </a:t>
            </a:r>
            <a:r>
              <a:rPr lang="en-US" err="1"/>
              <a:t>marca</a:t>
            </a:r>
            <a:r>
              <a:rPr lang="en-US"/>
              <a:t> del </a:t>
            </a:r>
            <a:r>
              <a:rPr lang="en-US" err="1"/>
              <a:t>distributore</a:t>
            </a:r>
            <a:r>
              <a:rPr lang="en-US"/>
              <a:t>, 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incremento</a:t>
            </a:r>
            <a:r>
              <a:rPr lang="en-US"/>
              <a:t> </a:t>
            </a:r>
            <a:r>
              <a:rPr lang="en-US" err="1"/>
              <a:t>prezzi</a:t>
            </a:r>
            <a:r>
              <a:rPr lang="en-US"/>
              <a:t> e </a:t>
            </a:r>
            <a:r>
              <a:rPr lang="en-US" err="1"/>
              <a:t>margini</a:t>
            </a:r>
            <a:r>
              <a:rPr lang="en-US"/>
              <a:t> da </a:t>
            </a:r>
            <a:r>
              <a:rPr lang="en-US" err="1"/>
              <a:t>salvaguardare</a:t>
            </a:r>
            <a:endParaRPr lang="en-US"/>
          </a:p>
        </p:txBody>
      </p:sp>
      <p:graphicFrame>
        <p:nvGraphicFramePr>
          <p:cNvPr id="24" name="Content Placeholder 20">
            <a:extLst>
              <a:ext uri="{FF2B5EF4-FFF2-40B4-BE49-F238E27FC236}">
                <a16:creationId xmlns:a16="http://schemas.microsoft.com/office/drawing/2014/main" id="{B3EB9078-67DA-A82B-BDEB-DD9A28B8749E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932821606"/>
              </p:ext>
            </p:extLst>
          </p:nvPr>
        </p:nvGraphicFramePr>
        <p:xfrm>
          <a:off x="514350" y="2549525"/>
          <a:ext cx="5581650" cy="351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EF19D4E-AA2E-15E7-15CA-ADB43C462A74}"/>
              </a:ext>
            </a:extLst>
          </p:cNvPr>
          <p:cNvSpPr txBox="1"/>
          <p:nvPr/>
        </p:nvSpPr>
        <p:spPr>
          <a:xfrm>
            <a:off x="4075599" y="3204864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var. % val.</a:t>
            </a:r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3AE19-7F13-E114-CA31-3D0E6EF2902E}"/>
              </a:ext>
            </a:extLst>
          </p:cNvPr>
          <p:cNvSpPr txBox="1"/>
          <p:nvPr/>
        </p:nvSpPr>
        <p:spPr>
          <a:xfrm>
            <a:off x="4050266" y="476482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var. % vol.</a:t>
            </a:r>
            <a:endParaRPr lang="it-IT" sz="2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0">
            <a:extLst>
              <a:ext uri="{FF2B5EF4-FFF2-40B4-BE49-F238E27FC236}">
                <a16:creationId xmlns:a16="http://schemas.microsoft.com/office/drawing/2014/main" id="{937B1416-449F-5E8B-049B-BD468D20C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008006"/>
              </p:ext>
            </p:extLst>
          </p:nvPr>
        </p:nvGraphicFramePr>
        <p:xfrm>
          <a:off x="6119813" y="2549525"/>
          <a:ext cx="5581650" cy="351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54FC2672-6FC9-C539-CA6A-20FED0D75BF6}"/>
              </a:ext>
            </a:extLst>
          </p:cNvPr>
          <p:cNvSpPr txBox="1">
            <a:spLocks/>
          </p:cNvSpPr>
          <p:nvPr/>
        </p:nvSpPr>
        <p:spPr>
          <a:xfrm>
            <a:off x="6159774" y="1734620"/>
            <a:ext cx="5541689" cy="502920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342900" indent="-34290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lang="en-IN" sz="2000" b="1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Spumante - Var. % verso il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163B9-AC37-CD9F-6144-FDCA6C6734B0}"/>
              </a:ext>
            </a:extLst>
          </p:cNvPr>
          <p:cNvSpPr txBox="1"/>
          <p:nvPr/>
        </p:nvSpPr>
        <p:spPr>
          <a:xfrm>
            <a:off x="9605970" y="3173495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var. % val.</a:t>
            </a:r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699866-2A0A-9E2F-7356-E4C22455A785}"/>
              </a:ext>
            </a:extLst>
          </p:cNvPr>
          <p:cNvSpPr txBox="1">
            <a:spLocks/>
          </p:cNvSpPr>
          <p:nvPr/>
        </p:nvSpPr>
        <p:spPr>
          <a:xfrm>
            <a:off x="6168427" y="6075603"/>
            <a:ext cx="5266712" cy="1645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900" i="1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Fonte  Circana Liquid Data -  I+S+Lsp+Discount+ E-Commerce (Panel Circana)</a:t>
            </a:r>
          </a:p>
        </p:txBody>
      </p:sp>
    </p:spTree>
    <p:extLst>
      <p:ext uri="{BB962C8B-B14F-4D97-AF65-F5344CB8AC3E}">
        <p14:creationId xmlns:p14="http://schemas.microsoft.com/office/powerpoint/2010/main" val="7677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0EEEB-C41F-243E-1CFE-A84F24A0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80801"/>
            <a:ext cx="12133139" cy="548640"/>
          </a:xfrm>
        </p:spPr>
        <p:txBody>
          <a:bodyPr/>
          <a:lstStyle/>
          <a:p>
            <a:r>
              <a:rPr lang="en-US"/>
              <a:t>Per la MDD 200 </a:t>
            </a:r>
            <a:r>
              <a:rPr lang="en-US" err="1"/>
              <a:t>mio</a:t>
            </a:r>
            <a:r>
              <a:rPr lang="en-US"/>
              <a:t>€ (</a:t>
            </a:r>
            <a:r>
              <a:rPr lang="en-US" err="1"/>
              <a:t>esclusi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Discount)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100C9-08BC-CBAF-C1ED-C07FCB90B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Quota stabile </a:t>
            </a:r>
            <a:r>
              <a:rPr lang="en-US" err="1"/>
              <a:t>negli</a:t>
            </a:r>
            <a:r>
              <a:rPr lang="en-US"/>
              <a:t> </a:t>
            </a:r>
            <a:r>
              <a:rPr lang="en-US" err="1"/>
              <a:t>Spumanti</a:t>
            </a:r>
            <a:r>
              <a:rPr lang="en-US"/>
              <a:t>, in </a:t>
            </a:r>
            <a:r>
              <a:rPr lang="en-US" err="1"/>
              <a:t>leggera</a:t>
            </a:r>
            <a:r>
              <a:rPr lang="en-US"/>
              <a:t> </a:t>
            </a:r>
            <a:r>
              <a:rPr lang="en-US" err="1"/>
              <a:t>flessione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vino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F18C0-6982-279C-388E-FF81257C2D65}"/>
              </a:ext>
            </a:extLst>
          </p:cNvPr>
          <p:cNvSpPr txBox="1"/>
          <p:nvPr/>
        </p:nvSpPr>
        <p:spPr>
          <a:xfrm>
            <a:off x="1740274" y="1768033"/>
            <a:ext cx="8321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algn="ctr"/>
            <a:r>
              <a:rPr lang="en-US" sz="1600" b="1"/>
              <a:t>Quota Volume MDD </a:t>
            </a:r>
            <a:r>
              <a:rPr lang="en-US" sz="1600" b="1" err="1"/>
              <a:t>negli</a:t>
            </a:r>
            <a:r>
              <a:rPr lang="en-US" sz="1600" b="1"/>
              <a:t> anni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196601-A7A9-2170-F95D-D81074F5A051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515905577"/>
              </p:ext>
            </p:extLst>
          </p:nvPr>
        </p:nvGraphicFramePr>
        <p:xfrm>
          <a:off x="533774" y="2242339"/>
          <a:ext cx="1118711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B42F92F-68E3-23F8-1FB2-99E42FBB2F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3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DCC2C05-9761-ADBE-B565-AD4B513E1A5D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339440113"/>
              </p:ext>
            </p:extLst>
          </p:nvPr>
        </p:nvGraphicFramePr>
        <p:xfrm>
          <a:off x="514349" y="1679658"/>
          <a:ext cx="11187114" cy="40669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289130">
                  <a:extLst>
                    <a:ext uri="{9D8B030D-6E8A-4147-A177-3AD203B41FA5}">
                      <a16:colId xmlns:a16="http://schemas.microsoft.com/office/drawing/2014/main" val="4107323906"/>
                    </a:ext>
                  </a:extLst>
                </a:gridCol>
                <a:gridCol w="1724496">
                  <a:extLst>
                    <a:ext uri="{9D8B030D-6E8A-4147-A177-3AD203B41FA5}">
                      <a16:colId xmlns:a16="http://schemas.microsoft.com/office/drawing/2014/main" val="3579097748"/>
                    </a:ext>
                  </a:extLst>
                </a:gridCol>
                <a:gridCol w="1724496">
                  <a:extLst>
                    <a:ext uri="{9D8B030D-6E8A-4147-A177-3AD203B41FA5}">
                      <a16:colId xmlns:a16="http://schemas.microsoft.com/office/drawing/2014/main" val="3007143669"/>
                    </a:ext>
                  </a:extLst>
                </a:gridCol>
                <a:gridCol w="1724496">
                  <a:extLst>
                    <a:ext uri="{9D8B030D-6E8A-4147-A177-3AD203B41FA5}">
                      <a16:colId xmlns:a16="http://schemas.microsoft.com/office/drawing/2014/main" val="429765643"/>
                    </a:ext>
                  </a:extLst>
                </a:gridCol>
                <a:gridCol w="1724496">
                  <a:extLst>
                    <a:ext uri="{9D8B030D-6E8A-4147-A177-3AD203B41FA5}">
                      <a16:colId xmlns:a16="http://schemas.microsoft.com/office/drawing/2014/main" val="38404215"/>
                    </a:ext>
                  </a:extLst>
                </a:gridCol>
              </a:tblGrid>
              <a:tr h="2869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Classifica tipologie - vini e </a:t>
                      </a:r>
                      <a:r>
                        <a:rPr lang="it-IT" sz="1600" b="0" i="0" u="none" strike="noStrike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spumanti</a:t>
                      </a:r>
                      <a:r>
                        <a:rPr lang="it-IT" sz="1000" b="0" i="0" u="none" strike="noStrike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</a:rPr>
                        <a:t>i</a:t>
                      </a:r>
                      <a:endParaRPr lang="it-IT" sz="1000" b="0" i="0" u="none" strike="noStrike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Valore.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Val. </a:t>
                      </a:r>
                      <a:r>
                        <a:rPr lang="it-IT" sz="1600" b="0" i="0" u="none" strike="noStrike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Var</a:t>
                      </a:r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. % vs AP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Pr. Litro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Var. % Prezzo </a:t>
                      </a:r>
                      <a:r>
                        <a:rPr lang="en-US" sz="1600" b="0" i="0" u="none" strike="noStrike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lt</a:t>
                      </a:r>
                      <a:endParaRPr lang="it-IT" sz="1600" b="0" i="0" u="none" strike="noStrike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197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1.PROSECCO (Veneto, Friuli V.G.)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328.554.192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-3,6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5,30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9,4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19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2.CHIANTI (Toscana)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94.640.873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-3,5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4,03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5,4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0255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3.LAMBRUSCO (Emilia R., Lombardia)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60.250.555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-4,2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2,73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5,8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54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4.MONTEPULCIANO (ABRUZZO)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46.463.247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-0,5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2,74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3,5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9001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5.CHARDONNAY (Internazionale)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51.644.101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-1,3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3,15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3,3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3329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6.MULLER THURGAU (Trentino Alto Adige)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50.914.226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6,5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3,61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-0,9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63439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7.VERMENTINO (Sardegna, Toscana, Liguria)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69.337.473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9,9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5,14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3,2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06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8.BARBERA (Lombardia, Piemonte)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43.716.111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-5,5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3,42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6,4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13166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9.BONARDA (Lombardia, Piemonte)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29.814.884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-6,8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2,78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4,6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3813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10.NERO D AVOLA (Sicilia)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34.144.179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-6,5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3,24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5,4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1949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11.SANGIOVESE (Regioni varie)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27.105.173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-3,4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9,9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4915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12.PIGNOLETTO (Emilia Romagna)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24.076.184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3,02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2,6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1437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13.PRIMITIVO (Puglia)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35.350.221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-3,6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4,46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7,9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3590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14.MERLOT (Veneto)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22.138.394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FF0615"/>
                          </a:solidFill>
                          <a:effectLst/>
                          <a:latin typeface="Roboto Condensed" panose="02000000000000000000" pitchFamily="2" charset="0"/>
                        </a:rPr>
                        <a:t>-1,1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2,90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4,7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1638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Roboto Condensed" panose="02000000000000000000" pitchFamily="2" charset="0"/>
                        </a:rPr>
                        <a:t>15.NEGROAMARO (Puglia)</a:t>
                      </a:r>
                    </a:p>
                  </a:txBody>
                  <a:tcPr marL="22860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24.747.352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1,1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3,35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Roboto Condensed" panose="02000000000000000000" pitchFamily="2" charset="0"/>
                        </a:rPr>
                        <a:t>6,9 </a:t>
                      </a: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837237"/>
                  </a:ext>
                </a:extLst>
              </a:tr>
            </a:tbl>
          </a:graphicData>
        </a:graphic>
      </p:graphicFrame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Prosecco primo, se </a:t>
            </a:r>
            <a:r>
              <a:rPr lang="en-US" err="1"/>
              <a:t>vini</a:t>
            </a:r>
            <a:r>
              <a:rPr lang="en-US"/>
              <a:t> e spumante </a:t>
            </a:r>
            <a:r>
              <a:rPr lang="en-US" err="1"/>
              <a:t>assieme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Giusto </a:t>
            </a:r>
            <a:r>
              <a:rPr lang="en-US" err="1"/>
              <a:t>considerare</a:t>
            </a:r>
            <a:r>
              <a:rPr lang="en-US"/>
              <a:t> </a:t>
            </a:r>
            <a:r>
              <a:rPr lang="en-US" err="1"/>
              <a:t>vini</a:t>
            </a:r>
            <a:r>
              <a:rPr lang="en-US"/>
              <a:t> e </a:t>
            </a:r>
            <a:r>
              <a:rPr lang="en-US" err="1"/>
              <a:t>spumanti</a:t>
            </a:r>
            <a:r>
              <a:rPr lang="en-US"/>
              <a:t> </a:t>
            </a:r>
            <a:r>
              <a:rPr lang="en-US" err="1"/>
              <a:t>assieme</a:t>
            </a:r>
            <a:r>
              <a:rPr lang="en-US"/>
              <a:t>, </a:t>
            </a:r>
            <a:r>
              <a:rPr lang="en-US" err="1"/>
              <a:t>ormai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sovrappongono</a:t>
            </a:r>
            <a:r>
              <a:rPr lang="en-US"/>
              <a:t> in </a:t>
            </a:r>
            <a:r>
              <a:rPr lang="en-US" err="1"/>
              <a:t>molte</a:t>
            </a:r>
            <a:r>
              <a:rPr lang="en-US"/>
              <a:t> </a:t>
            </a:r>
            <a:r>
              <a:rPr lang="en-US" err="1"/>
              <a:t>occasioni</a:t>
            </a:r>
            <a:r>
              <a:rPr lang="en-US"/>
              <a:t> di </a:t>
            </a:r>
            <a:r>
              <a:rPr lang="en-US" err="1"/>
              <a:t>consumo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9C09DDD-7D9B-5688-C436-297371937A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064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 </a:t>
            </a:r>
            <a:r>
              <a:rPr lang="en-US" err="1"/>
              <a:t>cresce</a:t>
            </a:r>
            <a:r>
              <a:rPr lang="en-US"/>
              <a:t> di </a:t>
            </a:r>
            <a:r>
              <a:rPr lang="en-US" err="1"/>
              <a:t>più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In un anno difficile, Maggiore </a:t>
            </a:r>
            <a:r>
              <a:rPr lang="en-US" err="1"/>
              <a:t>soddisfazione</a:t>
            </a:r>
            <a:r>
              <a:rPr lang="en-US"/>
              <a:t> </a:t>
            </a:r>
            <a:r>
              <a:rPr lang="en-US" err="1"/>
              <a:t>arriva</a:t>
            </a:r>
            <a:r>
              <a:rPr lang="en-US"/>
              <a:t> dale </a:t>
            </a:r>
            <a:r>
              <a:rPr lang="en-US" err="1"/>
              <a:t>crescite</a:t>
            </a:r>
            <a:r>
              <a:rPr lang="en-US"/>
              <a:t> a </a:t>
            </a:r>
            <a:r>
              <a:rPr lang="en-US" err="1"/>
              <a:t>valore</a:t>
            </a:r>
            <a:endParaRPr lang="en-US">
              <a:latin typeface="+mj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B3AE788-FADE-D307-759D-3CC68CDCEC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634179-DE1A-7F92-21E1-C1C74DADF37A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06738090"/>
              </p:ext>
            </p:extLst>
          </p:nvPr>
        </p:nvGraphicFramePr>
        <p:xfrm>
          <a:off x="-1099336" y="1450066"/>
          <a:ext cx="12776985" cy="461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07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DCC2C05-9761-ADBE-B565-AD4B513E1A5D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435074874"/>
              </p:ext>
            </p:extLst>
          </p:nvPr>
        </p:nvGraphicFramePr>
        <p:xfrm>
          <a:off x="514349" y="1271894"/>
          <a:ext cx="11187115" cy="46080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7467">
                  <a:extLst>
                    <a:ext uri="{9D8B030D-6E8A-4147-A177-3AD203B41FA5}">
                      <a16:colId xmlns:a16="http://schemas.microsoft.com/office/drawing/2014/main" val="4107323906"/>
                    </a:ext>
                  </a:extLst>
                </a:gridCol>
                <a:gridCol w="1047964">
                  <a:extLst>
                    <a:ext uri="{9D8B030D-6E8A-4147-A177-3AD203B41FA5}">
                      <a16:colId xmlns:a16="http://schemas.microsoft.com/office/drawing/2014/main" val="3579097748"/>
                    </a:ext>
                  </a:extLst>
                </a:gridCol>
                <a:gridCol w="1582220">
                  <a:extLst>
                    <a:ext uri="{9D8B030D-6E8A-4147-A177-3AD203B41FA5}">
                      <a16:colId xmlns:a16="http://schemas.microsoft.com/office/drawing/2014/main" val="3007143669"/>
                    </a:ext>
                  </a:extLst>
                </a:gridCol>
                <a:gridCol w="1610988">
                  <a:extLst>
                    <a:ext uri="{9D8B030D-6E8A-4147-A177-3AD203B41FA5}">
                      <a16:colId xmlns:a16="http://schemas.microsoft.com/office/drawing/2014/main" val="429765643"/>
                    </a:ext>
                  </a:extLst>
                </a:gridCol>
                <a:gridCol w="1839492">
                  <a:extLst>
                    <a:ext uri="{9D8B030D-6E8A-4147-A177-3AD203B41FA5}">
                      <a16:colId xmlns:a16="http://schemas.microsoft.com/office/drawing/2014/main" val="38404215"/>
                    </a:ext>
                  </a:extLst>
                </a:gridCol>
                <a:gridCol w="1839492">
                  <a:extLst>
                    <a:ext uri="{9D8B030D-6E8A-4147-A177-3AD203B41FA5}">
                      <a16:colId xmlns:a16="http://schemas.microsoft.com/office/drawing/2014/main" val="1835629953"/>
                    </a:ext>
                  </a:extLst>
                </a:gridCol>
                <a:gridCol w="1839492">
                  <a:extLst>
                    <a:ext uri="{9D8B030D-6E8A-4147-A177-3AD203B41FA5}">
                      <a16:colId xmlns:a16="http://schemas.microsoft.com/office/drawing/2014/main" val="258666746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vini - </a:t>
                      </a:r>
                      <a:r>
                        <a:rPr lang="it-IT" sz="1600" b="0" i="0" u="none" strike="noStrike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spumanti</a:t>
                      </a:r>
                      <a:r>
                        <a:rPr lang="it-IT" sz="1000" b="0" i="0" u="none" strike="noStrike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</a:rPr>
                        <a:t>i</a:t>
                      </a:r>
                      <a:endParaRPr lang="it-IT" sz="1000" b="0" i="0" u="none" strike="noStrike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Roboto Condensed" panose="02000000000000000000" pitchFamily="2" charset="0"/>
                        </a:rPr>
                        <a:t>Peso in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Roboto Condensed" panose="02000000000000000000" pitchFamily="2" charset="0"/>
                        </a:rPr>
                        <a:t>lt delle 5 tipologie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più vendute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per </a:t>
                      </a:r>
                      <a:r>
                        <a:rPr lang="en-US" sz="1600" b="0" i="0" u="none" strike="noStrike" err="1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</a:rPr>
                        <a:t>regione</a:t>
                      </a:r>
                      <a:endParaRPr lang="it-IT" sz="1600" b="0" i="0" u="none" strike="noStrike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197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Valle d'Aosta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23,3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BARBERA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DOLCETTO (Piemonte)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BONARDA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19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Piemonte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25,6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BARBERA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DOLCETTO (Piemonte)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BONARDA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0255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Lombardia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23,3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CHIANTI (Toscana)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BONARDA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BARBERA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54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Liguria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24,0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BONARDA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BARBERA (Piemonte,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CHIANTI (Toscana)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9001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Trentino Alto Adige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27,6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MERLOT (Veneto)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TEROLDEGO (Trentino Alto Adige)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LAGREIN (Trentino Alto Adige)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CHARDONNAY (Internazionale)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3329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Friuli Venezia </a:t>
                      </a:r>
                      <a:r>
                        <a:rPr lang="it-IT" sz="1200" b="0" i="0" u="none" strike="noStrike" err="1">
                          <a:effectLst/>
                          <a:latin typeface="Roboto Condensed" panose="02000000000000000000" pitchFamily="2" charset="0"/>
                        </a:rPr>
                        <a:t>Gulia</a:t>
                      </a:r>
                      <a:endParaRPr lang="it-IT" sz="1200" b="0" i="0" u="none" strike="noStrike">
                        <a:effectLst/>
                        <a:latin typeface="Roboto Condensed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27,1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CABERNET (Internazionale)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MERLOT (Veneto)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RIBOLLA (Friuli Venezia Giulia)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CHARDONNAY (Internazionale)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6343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Veneto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22,1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CABERNET (Internazionale)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MERLOT (Veneto)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CUSTOZA (Veneto)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06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Emilia Romagna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32,9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PIGNOLETTO (Emilia Romagna)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SANGIOVESE (Regioni varie)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TREBBIANO (Emilia R.,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2441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Toscana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21,9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CHIANTI (Toscana)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SANGIOVESE (Regioni varie)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VERMENTINO (Sardegna, Toscana, Liguria)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MONTEPULCIANO (Abruzzo)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6053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Lazio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17,9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MONTEPULCIANO (Abruzzo)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VERMENTINO (Sardegna, Toscana, Liguria)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CHIANTI (Toscana)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PECORINO (Marche,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31082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Umbria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18,5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TREBBIANO (Emilia R.,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VERDICCHIO (Marche)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MONTEPULCIANO (Abruzzo)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SANGIOVESE (Regioni varie)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13275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Sardegna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28,2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VERMENTINO (Sardegna, Toscana, Liguria)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CANNONAU (Sardegna)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CARIGNANO DEL SULCIS (Sardegna)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ISOLA DEI NURAGHI (Sardegna)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133538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Marche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25,4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PASSERINA (Marche)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VERDICCHIO (Marche)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TREBBIANO (Emilia R.,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SANGIOVESE (Regioni varie)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13166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Abruzzo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37,3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MONTEPULCIANO (Abruzzo)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CERASUOLO (Abruzzo)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TREBBIANO (Emilia R.,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PECORINO (Marche,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3813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Molise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18,5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MONTEPULCIANO (Abruzzo)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CERASUOLO (Abruzzo)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TREBBIANO (Emilia R., Abruzzo)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ITALIANO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1949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Puglia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14,0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PRIMITIVO (Puglia)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NEGROAMARO (Puglia)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ASTI (Piemonte)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4915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Campania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15,4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AGLIANICO (Basilicata, Campania, Puglia)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SOLOPACA (Campania)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FALANGHINA (Campania)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1437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Basilicata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16,9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AGLIANICO (Basilicata)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SANGIOVESE (Regioni varie)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MONTEPULCIANO (Abruzzo)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3590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Calabria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20,3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CIRÒ (Calabria)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LAMBRUSCO (Emilia R., Lombardia)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SANGIOVESE (Regioni varie)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ASTI (Piemonte)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1638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Roboto Condensed" panose="02000000000000000000" pitchFamily="2" charset="0"/>
                        </a:rPr>
                        <a:t>Sicilia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Roboto Condensed" panose="02000000000000000000" pitchFamily="2" charset="0"/>
                        </a:rPr>
                        <a:t>22,3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NERO D' AVOLA (Sicilia)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PROSECCO (Veneto, Friuli Venezia Giulia)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GRILLO (Sicilia)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SYRAH (Internazionale)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effectLst/>
                          <a:latin typeface="Roboto Condensed" panose="02000000000000000000" pitchFamily="2" charset="0"/>
                        </a:rPr>
                        <a:t>INZOLIA (Sicilia)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837237"/>
                  </a:ext>
                </a:extLst>
              </a:tr>
            </a:tbl>
          </a:graphicData>
        </a:graphic>
      </p:graphicFrame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Prosecco primo in </a:t>
            </a:r>
            <a:r>
              <a:rPr lang="en-US" err="1"/>
              <a:t>molte</a:t>
            </a:r>
            <a:r>
              <a:rPr lang="en-US"/>
              <a:t> </a:t>
            </a:r>
            <a:r>
              <a:rPr lang="en-US" err="1"/>
              <a:t>regioni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9C09DDD-7D9B-5688-C436-297371937A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256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907736-2D9E-650E-1A5D-B039B74C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0801"/>
            <a:ext cx="7458396" cy="548640"/>
          </a:xfrm>
        </p:spPr>
        <p:txBody>
          <a:bodyPr/>
          <a:lstStyle/>
          <a:p>
            <a:r>
              <a:rPr lang="en-US"/>
              <a:t>Quasi il 20%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Vini</a:t>
            </a:r>
            <a:r>
              <a:rPr lang="en-US"/>
              <a:t> e circa il 3% </a:t>
            </a:r>
            <a:r>
              <a:rPr lang="en-US" err="1"/>
              <a:t>dello</a:t>
            </a:r>
            <a:r>
              <a:rPr lang="en-US"/>
              <a:t> Sparkling </a:t>
            </a:r>
            <a:r>
              <a:rPr lang="en-US" err="1"/>
              <a:t>venduto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GDO </a:t>
            </a:r>
            <a:r>
              <a:rPr lang="en-US" err="1">
                <a:solidFill>
                  <a:schemeClr val="accent3"/>
                </a:solidFill>
              </a:rPr>
              <a:t>Tedesca</a:t>
            </a:r>
            <a:r>
              <a:rPr lang="en-US">
                <a:solidFill>
                  <a:schemeClr val="accent3"/>
                </a:solidFill>
              </a:rPr>
              <a:t> </a:t>
            </a:r>
            <a:r>
              <a:rPr lang="en-US" err="1"/>
              <a:t>arrivano</a:t>
            </a:r>
            <a:r>
              <a:rPr lang="en-US"/>
              <a:t> </a:t>
            </a:r>
            <a:r>
              <a:rPr lang="en-US" err="1"/>
              <a:t>dall’Italia</a:t>
            </a:r>
            <a:endParaRPr lang="en-US"/>
          </a:p>
        </p:txBody>
      </p:sp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A738C211-B9B3-C5C2-D156-A98BEF7FE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151083"/>
              </p:ext>
            </p:extLst>
          </p:nvPr>
        </p:nvGraphicFramePr>
        <p:xfrm>
          <a:off x="421547" y="3665303"/>
          <a:ext cx="4800223" cy="24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17">
            <a:extLst>
              <a:ext uri="{FF2B5EF4-FFF2-40B4-BE49-F238E27FC236}">
                <a16:creationId xmlns:a16="http://schemas.microsoft.com/office/drawing/2014/main" id="{C221200B-199A-2F1B-90BD-EA5FBE578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90958"/>
              </p:ext>
            </p:extLst>
          </p:nvPr>
        </p:nvGraphicFramePr>
        <p:xfrm>
          <a:off x="6096000" y="3512349"/>
          <a:ext cx="4800223" cy="2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4C65275-2F87-8971-4090-353326BAB0D6}"/>
              </a:ext>
            </a:extLst>
          </p:cNvPr>
          <p:cNvSpPr/>
          <p:nvPr/>
        </p:nvSpPr>
        <p:spPr>
          <a:xfrm>
            <a:off x="8435081" y="-585977"/>
            <a:ext cx="3897371" cy="38017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06C43-CFD8-662D-8E02-C1998F25A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564" y="2483087"/>
            <a:ext cx="7114368" cy="457200"/>
          </a:xfrm>
        </p:spPr>
        <p:txBody>
          <a:bodyPr/>
          <a:lstStyle/>
          <a:p>
            <a:r>
              <a:rPr lang="en-IN"/>
              <a:t>Il </a:t>
            </a:r>
            <a:r>
              <a:rPr lang="en-IN" err="1"/>
              <a:t>differenziale</a:t>
            </a:r>
            <a:r>
              <a:rPr lang="en-IN"/>
              <a:t> di </a:t>
            </a:r>
            <a:r>
              <a:rPr lang="en-IN" err="1"/>
              <a:t>prezzo</a:t>
            </a:r>
            <a:r>
              <a:rPr lang="en-IN"/>
              <a:t> </a:t>
            </a:r>
            <a:r>
              <a:rPr lang="en-IN" err="1"/>
              <a:t>tra</a:t>
            </a:r>
            <a:r>
              <a:rPr lang="en-IN"/>
              <a:t> Cava e Prosecco  è </a:t>
            </a:r>
            <a:r>
              <a:rPr lang="en-IN" err="1"/>
              <a:t>importante</a:t>
            </a:r>
            <a:r>
              <a:rPr lang="en-IN"/>
              <a:t> (-40%), la quota volume del Cava </a:t>
            </a:r>
            <a:r>
              <a:rPr lang="en-IN" err="1"/>
              <a:t>Spagnolo</a:t>
            </a:r>
            <a:r>
              <a:rPr lang="en-IN"/>
              <a:t> è </a:t>
            </a:r>
            <a:r>
              <a:rPr lang="en-IN" err="1"/>
              <a:t>più</a:t>
            </a:r>
            <a:r>
              <a:rPr lang="en-IN"/>
              <a:t> del doppio di </a:t>
            </a:r>
            <a:r>
              <a:rPr lang="en-IN" err="1"/>
              <a:t>quella</a:t>
            </a:r>
            <a:r>
              <a:rPr lang="en-IN"/>
              <a:t> </a:t>
            </a:r>
            <a:r>
              <a:rPr lang="en-IN" err="1"/>
              <a:t>italiana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976F-7BFE-8ACF-8139-C1CBD42C54E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04049" y="2135105"/>
            <a:ext cx="3406013" cy="330919"/>
          </a:xfrm>
        </p:spPr>
        <p:txBody>
          <a:bodyPr/>
          <a:lstStyle/>
          <a:p>
            <a:pPr algn="l"/>
            <a:r>
              <a:rPr lang="en-US" sz="2400" i="0"/>
              <a:t>Mercato da circa 5 </a:t>
            </a:r>
            <a:r>
              <a:rPr lang="en-US" sz="2400" i="0" err="1"/>
              <a:t>miliardi</a:t>
            </a:r>
            <a:r>
              <a:rPr lang="en-US" sz="2400" i="0"/>
              <a:t> di € e 1,4 </a:t>
            </a:r>
            <a:r>
              <a:rPr lang="en-US" sz="2400" i="0" err="1"/>
              <a:t>mld</a:t>
            </a:r>
            <a:r>
              <a:rPr lang="en-US" sz="2400" i="0"/>
              <a:t> di </a:t>
            </a:r>
            <a:r>
              <a:rPr lang="en-US" sz="2400" i="0" err="1"/>
              <a:t>litri</a:t>
            </a:r>
            <a:endParaRPr lang="en-US" sz="2400" i="0"/>
          </a:p>
          <a:p>
            <a:pPr algn="l"/>
            <a:r>
              <a:rPr lang="en-US" sz="2400" i="0" err="1"/>
              <a:t>L’italia</a:t>
            </a:r>
            <a:r>
              <a:rPr lang="en-US" sz="2400" i="0"/>
              <a:t> è il </a:t>
            </a:r>
            <a:r>
              <a:rPr lang="en-US" sz="2400" i="0" err="1"/>
              <a:t>paese</a:t>
            </a:r>
            <a:r>
              <a:rPr lang="en-US" sz="2400" i="0"/>
              <a:t> con la quota </a:t>
            </a:r>
            <a:r>
              <a:rPr lang="en-US" sz="2400" i="0" err="1"/>
              <a:t>più</a:t>
            </a:r>
            <a:r>
              <a:rPr lang="en-US" sz="2400" i="0"/>
              <a:t> </a:t>
            </a:r>
            <a:r>
              <a:rPr lang="en-US" sz="2400" i="0" err="1"/>
              <a:t>alta</a:t>
            </a:r>
            <a:endParaRPr lang="en-US" sz="2400" i="0"/>
          </a:p>
          <a:p>
            <a:pPr algn="l"/>
            <a:r>
              <a:rPr lang="en-US" sz="2400" i="0"/>
              <a:t>Trading down </a:t>
            </a:r>
            <a:r>
              <a:rPr lang="en-US" sz="2400" i="0" err="1"/>
              <a:t>evidente</a:t>
            </a:r>
            <a:r>
              <a:rPr lang="en-US" sz="2400" i="0"/>
              <a:t> </a:t>
            </a:r>
            <a:r>
              <a:rPr lang="en-US" sz="2400" i="0" err="1"/>
              <a:t>negli</a:t>
            </a:r>
            <a:r>
              <a:rPr lang="en-US" sz="2400" i="0"/>
              <a:t> Sparkling Wine</a:t>
            </a:r>
            <a:endParaRPr lang="it-IT" sz="2400" i="0"/>
          </a:p>
        </p:txBody>
      </p:sp>
    </p:spTree>
    <p:extLst>
      <p:ext uri="{BB962C8B-B14F-4D97-AF65-F5344CB8AC3E}">
        <p14:creationId xmlns:p14="http://schemas.microsoft.com/office/powerpoint/2010/main" val="238404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907736-2D9E-650E-1A5D-B039B74C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80801"/>
            <a:ext cx="7536363" cy="548640"/>
          </a:xfrm>
        </p:spPr>
        <p:txBody>
          <a:bodyPr/>
          <a:lstStyle/>
          <a:p>
            <a:r>
              <a:rPr lang="en-US" err="1"/>
              <a:t>Oltre</a:t>
            </a:r>
            <a:r>
              <a:rPr lang="en-US"/>
              <a:t> il 30%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Vini</a:t>
            </a:r>
            <a:r>
              <a:rPr lang="en-US"/>
              <a:t> e il 40% </a:t>
            </a:r>
            <a:r>
              <a:rPr lang="en-US" err="1"/>
              <a:t>degli</a:t>
            </a:r>
            <a:r>
              <a:rPr lang="en-US"/>
              <a:t> Sparkling Wine </a:t>
            </a:r>
            <a:r>
              <a:rPr lang="en-US" err="1"/>
              <a:t>importati</a:t>
            </a:r>
            <a:r>
              <a:rPr lang="en-US"/>
              <a:t> </a:t>
            </a:r>
            <a:r>
              <a:rPr lang="en-US" err="1"/>
              <a:t>dalla</a:t>
            </a:r>
            <a:r>
              <a:rPr lang="en-US"/>
              <a:t> GDO </a:t>
            </a:r>
            <a:r>
              <a:rPr lang="en-US">
                <a:solidFill>
                  <a:schemeClr val="accent3"/>
                </a:solidFill>
              </a:rPr>
              <a:t>USA</a:t>
            </a:r>
            <a:r>
              <a:rPr lang="en-US"/>
              <a:t> </a:t>
            </a:r>
            <a:r>
              <a:rPr lang="en-US" err="1"/>
              <a:t>arrivano</a:t>
            </a:r>
            <a:r>
              <a:rPr lang="en-US"/>
              <a:t> </a:t>
            </a:r>
            <a:r>
              <a:rPr lang="en-US" err="1"/>
              <a:t>dall’Italia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06C43-CFD8-662D-8E02-C1998F25A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2380984"/>
            <a:ext cx="8191166" cy="502920"/>
          </a:xfrm>
        </p:spPr>
        <p:txBody>
          <a:bodyPr/>
          <a:lstStyle/>
          <a:p>
            <a:pPr algn="l"/>
            <a:r>
              <a:rPr lang="en-IN" dirty="0"/>
              <a:t>Still wine: </a:t>
            </a:r>
            <a:r>
              <a:rPr lang="en-IN" dirty="0" err="1"/>
              <a:t>costiamo</a:t>
            </a:r>
            <a:r>
              <a:rPr lang="en-IN" dirty="0"/>
              <a:t> 20% </a:t>
            </a:r>
            <a:r>
              <a:rPr lang="en-IN" dirty="0" err="1"/>
              <a:t>meno</a:t>
            </a:r>
            <a:r>
              <a:rPr lang="en-IN" dirty="0"/>
              <a:t> </a:t>
            </a:r>
            <a:r>
              <a:rPr lang="en-IN" dirty="0" err="1"/>
              <a:t>dei</a:t>
            </a:r>
            <a:r>
              <a:rPr lang="en-IN" dirty="0"/>
              <a:t> </a:t>
            </a:r>
            <a:r>
              <a:rPr lang="en-IN" dirty="0" err="1"/>
              <a:t>vini</a:t>
            </a:r>
            <a:r>
              <a:rPr lang="en-IN" dirty="0"/>
              <a:t> </a:t>
            </a:r>
            <a:r>
              <a:rPr lang="en-IN" dirty="0" err="1"/>
              <a:t>francesi</a:t>
            </a:r>
            <a:r>
              <a:rPr lang="en-IN" dirty="0"/>
              <a:t> e 20% in </a:t>
            </a:r>
            <a:r>
              <a:rPr lang="en-IN" dirty="0" err="1"/>
              <a:t>più</a:t>
            </a:r>
            <a:r>
              <a:rPr lang="en-IN" dirty="0"/>
              <a:t> </a:t>
            </a:r>
            <a:r>
              <a:rPr lang="en-IN" dirty="0" err="1"/>
              <a:t>dei</a:t>
            </a:r>
            <a:r>
              <a:rPr lang="en-IN" dirty="0"/>
              <a:t> </a:t>
            </a:r>
            <a:r>
              <a:rPr lang="en-IN" dirty="0" err="1"/>
              <a:t>vini</a:t>
            </a:r>
            <a:r>
              <a:rPr lang="en-IN" dirty="0"/>
              <a:t> </a:t>
            </a:r>
            <a:r>
              <a:rPr lang="en-IN" dirty="0" err="1"/>
              <a:t>spagnoli</a:t>
            </a:r>
            <a:endParaRPr lang="en-IN" dirty="0"/>
          </a:p>
          <a:p>
            <a:pPr algn="l"/>
            <a:r>
              <a:rPr lang="en-IN" dirty="0"/>
              <a:t>Sparkling wine  </a:t>
            </a:r>
            <a:r>
              <a:rPr lang="en-IN" dirty="0" err="1"/>
              <a:t>l’Italia</a:t>
            </a:r>
            <a:r>
              <a:rPr lang="en-IN" dirty="0"/>
              <a:t> </a:t>
            </a:r>
            <a:r>
              <a:rPr lang="en-IN" dirty="0" err="1"/>
              <a:t>difende</a:t>
            </a:r>
            <a:r>
              <a:rPr lang="en-IN" dirty="0"/>
              <a:t> bene le </a:t>
            </a:r>
            <a:r>
              <a:rPr lang="en-IN" dirty="0" err="1"/>
              <a:t>posizioni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DEA652-5CDD-4851-8D54-699F373303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Total U.S. Multi-Outlet w/ C-Store (Supermarkets, Drugstores, Mass Market Retailers, Gas/C-Stores, Military Commissaries and Select Club &amp; Dollar Retail Chains)</a:t>
            </a:r>
          </a:p>
        </p:txBody>
      </p:sp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A738C211-B9B3-C5C2-D156-A98BEF7FE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957626"/>
              </p:ext>
            </p:extLst>
          </p:nvPr>
        </p:nvGraphicFramePr>
        <p:xfrm>
          <a:off x="453292" y="3487672"/>
          <a:ext cx="5352196" cy="246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17">
            <a:extLst>
              <a:ext uri="{FF2B5EF4-FFF2-40B4-BE49-F238E27FC236}">
                <a16:creationId xmlns:a16="http://schemas.microsoft.com/office/drawing/2014/main" id="{C221200B-199A-2F1B-90BD-EA5FBE578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43636"/>
              </p:ext>
            </p:extLst>
          </p:nvPr>
        </p:nvGraphicFramePr>
        <p:xfrm>
          <a:off x="6386513" y="3487672"/>
          <a:ext cx="5314950" cy="181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62B55B5-E74A-F266-CE59-DA885806DF13}"/>
              </a:ext>
            </a:extLst>
          </p:cNvPr>
          <p:cNvSpPr/>
          <p:nvPr/>
        </p:nvSpPr>
        <p:spPr>
          <a:xfrm>
            <a:off x="8435081" y="-585977"/>
            <a:ext cx="3897371" cy="38017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976F-7BFE-8ACF-8139-C1CBD42C54E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66610" y="270963"/>
            <a:ext cx="3500399" cy="1693863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bg2"/>
                </a:solidFill>
              </a:rPr>
              <a:t>Mercato da </a:t>
            </a:r>
            <a:r>
              <a:rPr lang="en-US" sz="2000" err="1">
                <a:solidFill>
                  <a:schemeClr val="bg2"/>
                </a:solidFill>
              </a:rPr>
              <a:t>oltre</a:t>
            </a:r>
            <a:r>
              <a:rPr lang="en-US" sz="2000">
                <a:solidFill>
                  <a:schemeClr val="bg2"/>
                </a:solidFill>
              </a:rPr>
              <a:t> 14 </a:t>
            </a:r>
            <a:r>
              <a:rPr lang="en-US" sz="2000" err="1">
                <a:solidFill>
                  <a:schemeClr val="bg2"/>
                </a:solidFill>
              </a:rPr>
              <a:t>miliardi</a:t>
            </a:r>
            <a:r>
              <a:rPr lang="en-US" sz="2000">
                <a:solidFill>
                  <a:schemeClr val="bg2"/>
                </a:solidFill>
              </a:rPr>
              <a:t> di </a:t>
            </a:r>
            <a:r>
              <a:rPr lang="en-US" sz="2000" err="1">
                <a:solidFill>
                  <a:schemeClr val="bg2"/>
                </a:solidFill>
              </a:rPr>
              <a:t>dollari</a:t>
            </a:r>
            <a:r>
              <a:rPr lang="en-US" sz="2000">
                <a:solidFill>
                  <a:schemeClr val="bg2"/>
                </a:solidFill>
              </a:rPr>
              <a:t> (</a:t>
            </a:r>
            <a:r>
              <a:rPr lang="en-US" sz="2000" err="1">
                <a:solidFill>
                  <a:schemeClr val="bg2"/>
                </a:solidFill>
              </a:rPr>
              <a:t>oltre</a:t>
            </a:r>
            <a:r>
              <a:rPr lang="en-US" sz="2000">
                <a:solidFill>
                  <a:schemeClr val="bg2"/>
                </a:solidFill>
              </a:rPr>
              <a:t> 4 </a:t>
            </a:r>
            <a:r>
              <a:rPr lang="en-US" sz="2000" err="1">
                <a:solidFill>
                  <a:schemeClr val="bg2"/>
                </a:solidFill>
              </a:rPr>
              <a:t>importati</a:t>
            </a:r>
            <a:r>
              <a:rPr lang="en-US" sz="2000">
                <a:solidFill>
                  <a:schemeClr val="bg2"/>
                </a:solidFill>
              </a:rPr>
              <a:t>) e 1,3 </a:t>
            </a:r>
            <a:r>
              <a:rPr lang="en-US" sz="2000" err="1">
                <a:solidFill>
                  <a:schemeClr val="bg2"/>
                </a:solidFill>
              </a:rPr>
              <a:t>mld</a:t>
            </a:r>
            <a:r>
              <a:rPr lang="en-US" sz="2000">
                <a:solidFill>
                  <a:schemeClr val="bg2"/>
                </a:solidFill>
              </a:rPr>
              <a:t> di </a:t>
            </a:r>
            <a:r>
              <a:rPr lang="en-US" sz="2000" err="1">
                <a:solidFill>
                  <a:schemeClr val="bg2"/>
                </a:solidFill>
              </a:rPr>
              <a:t>litri</a:t>
            </a:r>
            <a:r>
              <a:rPr lang="en-US" sz="2000">
                <a:solidFill>
                  <a:schemeClr val="bg2"/>
                </a:solidFill>
              </a:rPr>
              <a:t> (un </a:t>
            </a:r>
            <a:r>
              <a:rPr lang="en-US" sz="2000" err="1">
                <a:solidFill>
                  <a:schemeClr val="bg2"/>
                </a:solidFill>
              </a:rPr>
              <a:t>terzo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importato</a:t>
            </a:r>
            <a:r>
              <a:rPr lang="en-US" sz="2000">
                <a:solidFill>
                  <a:schemeClr val="bg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err="1">
                <a:solidFill>
                  <a:schemeClr val="bg2"/>
                </a:solidFill>
              </a:rPr>
              <a:t>L’italia</a:t>
            </a:r>
            <a:r>
              <a:rPr lang="en-US" sz="2000">
                <a:solidFill>
                  <a:schemeClr val="bg2"/>
                </a:solidFill>
              </a:rPr>
              <a:t> è il </a:t>
            </a:r>
            <a:r>
              <a:rPr lang="en-US" sz="2000" err="1">
                <a:solidFill>
                  <a:schemeClr val="bg2"/>
                </a:solidFill>
              </a:rPr>
              <a:t>paese</a:t>
            </a:r>
            <a:r>
              <a:rPr lang="en-US" sz="2000">
                <a:solidFill>
                  <a:schemeClr val="bg2"/>
                </a:solidFill>
              </a:rPr>
              <a:t> con la quota </a:t>
            </a:r>
            <a:r>
              <a:rPr lang="en-US" sz="2000" err="1">
                <a:solidFill>
                  <a:schemeClr val="bg2"/>
                </a:solidFill>
              </a:rPr>
              <a:t>più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alta</a:t>
            </a:r>
            <a:endParaRPr lang="en-US" sz="200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err="1">
                <a:solidFill>
                  <a:schemeClr val="bg2"/>
                </a:solidFill>
              </a:rPr>
              <a:t>Tengono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gli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Spumanti</a:t>
            </a:r>
            <a:r>
              <a:rPr lang="en-US" sz="2000">
                <a:solidFill>
                  <a:schemeClr val="bg2"/>
                </a:solidFill>
              </a:rPr>
              <a:t>, </a:t>
            </a:r>
            <a:r>
              <a:rPr lang="en-US" sz="2000" err="1">
                <a:solidFill>
                  <a:schemeClr val="bg2"/>
                </a:solidFill>
              </a:rPr>
              <a:t>mentre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flettono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i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err="1">
                <a:solidFill>
                  <a:schemeClr val="bg2"/>
                </a:solidFill>
              </a:rPr>
              <a:t>vini</a:t>
            </a:r>
            <a:endParaRPr lang="it-IT" sz="2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0EEEB-C41F-243E-1CFE-A84F24A0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Prezzi</a:t>
            </a:r>
            <a:r>
              <a:rPr lang="en-US"/>
              <a:t> a confront in due </a:t>
            </a:r>
            <a:r>
              <a:rPr lang="en-US" err="1"/>
              <a:t>paesi</a:t>
            </a:r>
            <a:r>
              <a:rPr lang="en-US"/>
              <a:t> </a:t>
            </a:r>
            <a:r>
              <a:rPr lang="en-US" err="1"/>
              <a:t>strategici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100C9-08BC-CBAF-C1ED-C07FCB90B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Champagne a </a:t>
            </a:r>
            <a:r>
              <a:rPr lang="en-US" err="1"/>
              <a:t>parte</a:t>
            </a:r>
            <a:r>
              <a:rPr lang="en-US"/>
              <a:t>, </a:t>
            </a:r>
            <a:r>
              <a:rPr lang="en-US" err="1"/>
              <a:t>costiamo</a:t>
            </a:r>
            <a:r>
              <a:rPr lang="en-US"/>
              <a:t> </a:t>
            </a:r>
            <a:r>
              <a:rPr lang="en-US" err="1"/>
              <a:t>comunque</a:t>
            </a:r>
            <a:r>
              <a:rPr lang="en-US"/>
              <a:t> </a:t>
            </a:r>
            <a:r>
              <a:rPr lang="en-US" err="1"/>
              <a:t>meno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vini</a:t>
            </a:r>
            <a:r>
              <a:rPr lang="en-US"/>
              <a:t> </a:t>
            </a:r>
            <a:r>
              <a:rPr lang="en-US" err="1"/>
              <a:t>francesi</a:t>
            </a:r>
            <a:r>
              <a:rPr lang="en-US"/>
              <a:t>. In Germania la leva </a:t>
            </a:r>
            <a:r>
              <a:rPr lang="en-US" err="1"/>
              <a:t>prezzo</a:t>
            </a:r>
            <a:r>
              <a:rPr lang="en-US"/>
              <a:t> è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variabile</a:t>
            </a:r>
            <a:r>
              <a:rPr lang="en-US"/>
              <a:t> </a:t>
            </a:r>
            <a:r>
              <a:rPr lang="en-US" err="1"/>
              <a:t>sensibile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196601-A7A9-2170-F95D-D81074F5A051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372466150"/>
              </p:ext>
            </p:extLst>
          </p:nvPr>
        </p:nvGraphicFramePr>
        <p:xfrm>
          <a:off x="296753" y="1975282"/>
          <a:ext cx="5716605" cy="30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62512BC-B013-6215-856C-6561BD552B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8975" y="6141257"/>
            <a:ext cx="5266712" cy="136026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US e Germania)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2D794325-8942-9E5A-A08A-F0D126DF7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97041"/>
              </p:ext>
            </p:extLst>
          </p:nvPr>
        </p:nvGraphicFramePr>
        <p:xfrm>
          <a:off x="6352641" y="1975282"/>
          <a:ext cx="5716605" cy="30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32402B-3D0C-C08D-EFA6-CB798E186C40}"/>
              </a:ext>
            </a:extLst>
          </p:cNvPr>
          <p:cNvSpPr txBox="1"/>
          <p:nvPr/>
        </p:nvSpPr>
        <p:spPr>
          <a:xfrm>
            <a:off x="1753766" y="1561291"/>
            <a:ext cx="2191192" cy="486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/>
              <a:t>STATI UNITI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27B04-34EF-64C8-3450-D260AC09E963}"/>
              </a:ext>
            </a:extLst>
          </p:cNvPr>
          <p:cNvSpPr txBox="1"/>
          <p:nvPr/>
        </p:nvSpPr>
        <p:spPr>
          <a:xfrm>
            <a:off x="7628607" y="1551251"/>
            <a:ext cx="2191192" cy="4422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/>
              <a:t>GERMANIA</a:t>
            </a:r>
          </a:p>
        </p:txBody>
      </p:sp>
    </p:spTree>
    <p:extLst>
      <p:ext uri="{BB962C8B-B14F-4D97-AF65-F5344CB8AC3E}">
        <p14:creationId xmlns:p14="http://schemas.microsoft.com/office/powerpoint/2010/main" val="2947963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fountain&#10;&#10;Description automatically generated">
            <a:extLst>
              <a:ext uri="{FF2B5EF4-FFF2-40B4-BE49-F238E27FC236}">
                <a16:creationId xmlns:a16="http://schemas.microsoft.com/office/drawing/2014/main" id="{831A6E87-EAB7-D9F3-D065-EC8C4CE69C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408" y="175757"/>
            <a:ext cx="6566437" cy="6572198"/>
          </a:xfrm>
        </p:spPr>
      </p:pic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939BA842-449F-D4F7-75EA-43475B212470}"/>
              </a:ext>
            </a:extLst>
          </p:cNvPr>
          <p:cNvSpPr txBox="1">
            <a:spLocks/>
          </p:cNvSpPr>
          <p:nvPr/>
        </p:nvSpPr>
        <p:spPr bwMode="gray">
          <a:xfrm>
            <a:off x="1187776" y="2121287"/>
            <a:ext cx="5960359" cy="377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i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2245" indent="-22224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8938" indent="-228594" algn="l" defTabSz="211291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15415" indent="-220128" algn="l" defTabSz="914377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50360" indent="-228594" algn="l" defTabSz="914377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Per </a:t>
            </a:r>
            <a:r>
              <a:rPr lang="en-US" sz="2400" b="1" err="1"/>
              <a:t>maggiori</a:t>
            </a:r>
            <a:r>
              <a:rPr lang="en-US" sz="2400" b="1"/>
              <a:t> </a:t>
            </a:r>
            <a:r>
              <a:rPr lang="en-US" sz="2400" b="1" err="1"/>
              <a:t>informazioni</a:t>
            </a:r>
            <a:r>
              <a:rPr lang="en-US" sz="2400" b="1"/>
              <a:t>…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4670CC6A-DBCF-8478-D893-E424F6EE2563}"/>
              </a:ext>
            </a:extLst>
          </p:cNvPr>
          <p:cNvSpPr txBox="1">
            <a:spLocks/>
          </p:cNvSpPr>
          <p:nvPr/>
        </p:nvSpPr>
        <p:spPr bwMode="gray">
          <a:xfrm>
            <a:off x="-380847" y="2794282"/>
            <a:ext cx="7539566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2245" indent="-22224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8938" indent="-228594" algn="l" defTabSz="211291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15415" indent="-220128" algn="l" defTabSz="914377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50360" indent="-228594" algn="l" defTabSz="914377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b="1" err="1">
                <a:solidFill>
                  <a:schemeClr val="accent2"/>
                </a:solidFill>
              </a:rPr>
              <a:t>Circana</a:t>
            </a:r>
            <a:r>
              <a:rPr lang="en-US" sz="2000" b="1">
                <a:solidFill>
                  <a:schemeClr val="accent2"/>
                </a:solidFill>
              </a:rPr>
              <a:t> Srl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err="1">
                <a:solidFill>
                  <a:schemeClr val="accent2"/>
                </a:solidFill>
              </a:rPr>
              <a:t>Viale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Cassala</a:t>
            </a:r>
            <a:r>
              <a:rPr lang="en-US">
                <a:solidFill>
                  <a:schemeClr val="accent2"/>
                </a:solidFill>
              </a:rPr>
              <a:t>, 22 – 20143, Milano</a:t>
            </a:r>
          </a:p>
          <a:p>
            <a:pPr>
              <a:spcAft>
                <a:spcPts val="1600"/>
              </a:spcAft>
            </a:pPr>
            <a:r>
              <a:rPr lang="de-DE">
                <a:solidFill>
                  <a:schemeClr val="accent2"/>
                </a:solidFill>
              </a:rPr>
              <a:t>tel +39 02 52579 1</a:t>
            </a:r>
          </a:p>
          <a:p>
            <a:pPr>
              <a:spcAft>
                <a:spcPts val="1600"/>
              </a:spcAft>
            </a:pPr>
            <a:r>
              <a:rPr lang="de-DE">
                <a:hlinkClick r:id="rId6"/>
              </a:rPr>
              <a:t>www.iriworldwide.com/it-IT</a:t>
            </a:r>
            <a:endParaRPr lang="de-DE"/>
          </a:p>
          <a:p>
            <a:pPr>
              <a:spcAft>
                <a:spcPts val="0"/>
              </a:spcAft>
            </a:pPr>
            <a:endParaRPr lang="de-DE"/>
          </a:p>
          <a:p>
            <a:pPr marL="45720"/>
            <a:r>
              <a:rPr lang="en-US" sz="1200">
                <a:solidFill>
                  <a:schemeClr val="accent2"/>
                </a:solidFill>
              </a:rPr>
              <a:t>Follow us on: </a:t>
            </a:r>
            <a:r>
              <a:rPr lang="en-US" sz="140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/>
            <a:r>
              <a:rPr lang="en-US" sz="1400" u="none" strike="noStrike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LinkedIn</a:t>
            </a:r>
            <a:r>
              <a:rPr lang="en-US" sz="1400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    </a:t>
            </a:r>
            <a:r>
              <a:rPr lang="en-US" sz="1400" u="none" strike="noStrike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Twitter</a:t>
            </a:r>
            <a:r>
              <a:rPr lang="en-US" sz="1400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    </a:t>
            </a:r>
            <a:r>
              <a:rPr lang="en-US" sz="1400" u="none" strike="noStrike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Facebook</a:t>
            </a:r>
            <a:r>
              <a:rPr lang="en-US" sz="1400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    </a:t>
            </a:r>
            <a:r>
              <a:rPr lang="en-US" sz="1400" u="none" strike="noStrike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YouTube</a:t>
            </a:r>
            <a:r>
              <a:rPr lang="en-US" sz="1400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    </a:t>
            </a:r>
            <a:r>
              <a:rPr lang="en-US" sz="1400" u="none" strike="noStrike">
                <a:solidFill>
                  <a:srgbClr val="4E106F"/>
                </a:solidFill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Instagram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endParaRPr lang="en-US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634179-DE1A-7F92-21E1-C1C74DADF37A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662648853"/>
              </p:ext>
            </p:extLst>
          </p:nvPr>
        </p:nvGraphicFramePr>
        <p:xfrm>
          <a:off x="514350" y="2250039"/>
          <a:ext cx="11208463" cy="383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Tra</a:t>
            </a:r>
            <a:r>
              <a:rPr lang="en-US"/>
              <a:t> le </a:t>
            </a:r>
            <a:r>
              <a:rPr lang="en-US" err="1"/>
              <a:t>tipologie</a:t>
            </a:r>
            <a:r>
              <a:rPr lang="en-US"/>
              <a:t> il </a:t>
            </a:r>
            <a:r>
              <a:rPr lang="en-US" err="1"/>
              <a:t>Rosato</a:t>
            </a:r>
            <a:r>
              <a:rPr lang="en-US"/>
              <a:t> in </a:t>
            </a:r>
            <a:r>
              <a:rPr lang="en-US" err="1"/>
              <a:t>controtendenza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Il Rosso è il </a:t>
            </a:r>
            <a:r>
              <a:rPr lang="en-US" err="1"/>
              <a:t>colore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mostra</a:t>
            </a:r>
            <a:r>
              <a:rPr lang="en-US"/>
              <a:t> la </a:t>
            </a:r>
            <a:r>
              <a:rPr lang="en-US" err="1"/>
              <a:t>maggiore</a:t>
            </a:r>
            <a:r>
              <a:rPr lang="en-US"/>
              <a:t> </a:t>
            </a:r>
            <a:r>
              <a:rPr lang="en-US" err="1"/>
              <a:t>sofferenza</a:t>
            </a:r>
            <a:r>
              <a:rPr lang="en-US"/>
              <a:t>, il </a:t>
            </a:r>
            <a:r>
              <a:rPr lang="en-US" err="1"/>
              <a:t>Rosato</a:t>
            </a:r>
            <a:r>
              <a:rPr lang="en-US"/>
              <a:t> </a:t>
            </a:r>
            <a:r>
              <a:rPr lang="en-US" err="1"/>
              <a:t>trainato</a:t>
            </a:r>
            <a:r>
              <a:rPr lang="en-US"/>
              <a:t> dal Prosecco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F4ADB-5275-5880-83AF-04565C06DC46}"/>
              </a:ext>
            </a:extLst>
          </p:cNvPr>
          <p:cNvSpPr txBox="1"/>
          <p:nvPr/>
        </p:nvSpPr>
        <p:spPr>
          <a:xfrm>
            <a:off x="514350" y="1727378"/>
            <a:ext cx="11187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err="1"/>
              <a:t>Andamento</a:t>
            </a:r>
            <a:r>
              <a:rPr lang="en-US" b="1"/>
              <a:t> per </a:t>
            </a:r>
            <a:r>
              <a:rPr lang="en-US" b="1" err="1"/>
              <a:t>colore</a:t>
            </a:r>
            <a:endParaRPr lang="en-US" b="1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E2B745E-FA23-40FD-D13B-A14A022E403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39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Placeholder 34">
            <a:extLst>
              <a:ext uri="{FF2B5EF4-FFF2-40B4-BE49-F238E27FC236}">
                <a16:creationId xmlns:a16="http://schemas.microsoft.com/office/drawing/2014/main" id="{16BCCE20-D270-5311-C423-76563039D127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498721673"/>
              </p:ext>
            </p:extLst>
          </p:nvPr>
        </p:nvGraphicFramePr>
        <p:xfrm>
          <a:off x="514350" y="1729513"/>
          <a:ext cx="11187113" cy="440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Prezzi</a:t>
            </a:r>
            <a:r>
              <a:rPr lang="en-US"/>
              <a:t> in </a:t>
            </a:r>
            <a:r>
              <a:rPr lang="en-US" err="1"/>
              <a:t>progressiva</a:t>
            </a:r>
            <a:r>
              <a:rPr lang="en-US"/>
              <a:t> </a:t>
            </a:r>
            <a:r>
              <a:rPr lang="en-US" err="1"/>
              <a:t>crescita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Corso del 2022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1191636"/>
            <a:ext cx="11187113" cy="457200"/>
          </a:xfrm>
        </p:spPr>
        <p:txBody>
          <a:bodyPr/>
          <a:lstStyle/>
          <a:p>
            <a:r>
              <a:rPr lang="en-US"/>
              <a:t>Si </a:t>
            </a:r>
            <a:r>
              <a:rPr lang="en-US" err="1"/>
              <a:t>entra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2023 con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inflazione</a:t>
            </a:r>
            <a:r>
              <a:rPr lang="en-US"/>
              <a:t> di </a:t>
            </a:r>
            <a:r>
              <a:rPr lang="en-US" err="1"/>
              <a:t>partenza</a:t>
            </a:r>
            <a:r>
              <a:rPr lang="en-US"/>
              <a:t>  </a:t>
            </a:r>
            <a:r>
              <a:rPr lang="en-US" err="1"/>
              <a:t>decisamente</a:t>
            </a:r>
            <a:r>
              <a:rPr lang="en-US"/>
              <a:t>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alta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media 2022.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6074144-2970-FC53-8444-44553E4655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8427" y="6075603"/>
            <a:ext cx="5266712" cy="164592"/>
          </a:xfrm>
        </p:spPr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79F6B-6C9C-BD66-A8F8-B2D567EBF88B}"/>
              </a:ext>
            </a:extLst>
          </p:cNvPr>
          <p:cNvSpPr/>
          <p:nvPr/>
        </p:nvSpPr>
        <p:spPr>
          <a:xfrm>
            <a:off x="1171271" y="2902186"/>
            <a:ext cx="617047" cy="263736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649A9-3519-7BE6-456E-97D6B5DDAD0B}"/>
              </a:ext>
            </a:extLst>
          </p:cNvPr>
          <p:cNvSpPr/>
          <p:nvPr/>
        </p:nvSpPr>
        <p:spPr>
          <a:xfrm>
            <a:off x="4796341" y="2900476"/>
            <a:ext cx="617047" cy="263736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3A2BA-4D88-54D9-BF97-68A81F325677}"/>
              </a:ext>
            </a:extLst>
          </p:cNvPr>
          <p:cNvSpPr/>
          <p:nvPr/>
        </p:nvSpPr>
        <p:spPr>
          <a:xfrm>
            <a:off x="8431687" y="2898766"/>
            <a:ext cx="617047" cy="263736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7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@MemberSelections">
            <a:extLst>
              <a:ext uri="{FF2B5EF4-FFF2-40B4-BE49-F238E27FC236}">
                <a16:creationId xmlns:a16="http://schemas.microsoft.com/office/drawing/2014/main" id="{43D01018-91E3-48BA-A9A4-AB44FF407A45}"/>
              </a:ext>
            </a:extLst>
          </p:cNvPr>
          <p:cNvSpPr>
            <a:spLocks noGrp="1"/>
          </p:cNvSpPr>
          <p:nvPr/>
        </p:nvSpPr>
        <p:spPr bwMode="gray">
          <a:xfrm>
            <a:off x="1382619" y="6292673"/>
            <a:ext cx="10440571" cy="4258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B71234"/>
              </a:buClr>
              <a:buFont typeface="Arial" pitchFamily="34" charset="0"/>
              <a:buNone/>
              <a:defRPr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3120" indent="0" algn="l" defTabSz="914400" rtl="0" eaLnBrk="1" latinLnBrk="0" hangingPunct="1">
              <a:spcBef>
                <a:spcPct val="20000"/>
              </a:spcBef>
              <a:buClr>
                <a:srgbClr val="B71234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6003" indent="0" algn="l" defTabSz="914400" rtl="0" eaLnBrk="1" latinLnBrk="0" hangingPunct="1">
              <a:spcBef>
                <a:spcPct val="20000"/>
              </a:spcBef>
              <a:buClr>
                <a:srgbClr val="B71234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674" indent="0" algn="l" defTabSz="914400" rtl="0" eaLnBrk="1" latinLnBrk="0" hangingPunct="1">
              <a:spcBef>
                <a:spcPct val="20000"/>
              </a:spcBef>
              <a:buClr>
                <a:srgbClr val="B71234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566" indent="0" algn="l" defTabSz="914400" rtl="0" eaLnBrk="1" latinLnBrk="0" hangingPunct="1">
              <a:spcBef>
                <a:spcPct val="20000"/>
              </a:spcBef>
              <a:buClr>
                <a:srgbClr val="B71234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848484"/>
              </a:solidFill>
              <a:latin typeface="Arial" charset="0"/>
            </a:endParaRPr>
          </a:p>
        </p:txBody>
      </p:sp>
      <p:sp>
        <p:nvSpPr>
          <p:cNvPr id="4" name="@Chart">
            <a:extLst>
              <a:ext uri="{FF2B5EF4-FFF2-40B4-BE49-F238E27FC236}">
                <a16:creationId xmlns:a16="http://schemas.microsoft.com/office/drawing/2014/main" id="{08E19123-A421-5CBA-43E6-D386DA0C41EF}"/>
              </a:ext>
            </a:extLst>
          </p:cNvPr>
          <p:cNvSpPr/>
          <p:nvPr/>
        </p:nvSpPr>
        <p:spPr>
          <a:xfrm>
            <a:off x="374904" y="979714"/>
            <a:ext cx="11448288" cy="5061163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defTabSz="914377">
              <a:spcAft>
                <a:spcPts val="600"/>
              </a:spcAft>
              <a:buClr>
                <a:schemeClr val="accent2"/>
              </a:buClr>
            </a:pPr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Gráfico 12">
            <a:extLst>
              <a:ext uri="{FF2B5EF4-FFF2-40B4-BE49-F238E27FC236}">
                <a16:creationId xmlns:a16="http://schemas.microsoft.com/office/drawing/2014/main" id="{D6B22EEF-E632-319F-307E-F4994A3F1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21" y="6198423"/>
            <a:ext cx="785427" cy="425833"/>
          </a:xfrm>
          <a:prstGeom prst="rect">
            <a:avLst/>
          </a:prstGeom>
        </p:spPr>
      </p:pic>
      <p:sp>
        <p:nvSpPr>
          <p:cNvPr id="3001" name="Rectangle"/>
          <p:cNvSpPr/>
          <p:nvPr/>
        </p:nvSpPr>
        <p:spPr>
          <a:xfrm>
            <a:off x="361950" y="486524"/>
            <a:ext cx="11458575" cy="5562600"/>
          </a:xfrm>
          <a:prstGeom prst="rect">
            <a:avLst/>
          </a:prstGeom>
          <a:solidFill>
            <a:srgbClr val="FFFFFF"/>
          </a:solidFill>
          <a:ln w="0" cap="sq">
            <a:solidFill>
              <a:srgbClr val="FFFFFF"/>
            </a:solidFill>
            <a:miter/>
          </a:ln>
        </p:spPr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128722599"/>
              </p:ext>
            </p:extLst>
          </p:nvPr>
        </p:nvGraphicFramePr>
        <p:xfrm>
          <a:off x="514350" y="1497653"/>
          <a:ext cx="11187113" cy="436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9BC5ED3-A2CB-F183-5B47-01A3AAEC48AB}"/>
              </a:ext>
            </a:extLst>
          </p:cNvPr>
          <p:cNvSpPr txBox="1">
            <a:spLocks/>
          </p:cNvSpPr>
          <p:nvPr/>
        </p:nvSpPr>
        <p:spPr>
          <a:xfrm>
            <a:off x="6168427" y="6106784"/>
            <a:ext cx="5266712" cy="1645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 algn="r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None/>
              <a:defRPr sz="900" i="1"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9" name="Title 45">
            <a:extLst>
              <a:ext uri="{FF2B5EF4-FFF2-40B4-BE49-F238E27FC236}">
                <a16:creationId xmlns:a16="http://schemas.microsoft.com/office/drawing/2014/main" id="{9B4AAC06-9638-4118-F39B-D32822FAAEDE}"/>
              </a:ext>
            </a:extLst>
          </p:cNvPr>
          <p:cNvSpPr txBox="1">
            <a:spLocks/>
          </p:cNvSpPr>
          <p:nvPr/>
        </p:nvSpPr>
        <p:spPr>
          <a:xfrm>
            <a:off x="383421" y="145453"/>
            <a:ext cx="11187113" cy="1069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0" baseline="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/>
              <a:t>La </a:t>
            </a:r>
            <a:r>
              <a:rPr lang="en-US" err="1"/>
              <a:t>risposta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volumi</a:t>
            </a:r>
            <a:r>
              <a:rPr lang="en-US"/>
              <a:t> </a:t>
            </a:r>
            <a:r>
              <a:rPr lang="en-US" err="1"/>
              <a:t>agli</a:t>
            </a:r>
            <a:r>
              <a:rPr lang="en-US"/>
              <a:t> </a:t>
            </a:r>
            <a:r>
              <a:rPr lang="en-US" err="1"/>
              <a:t>adeguamenti</a:t>
            </a:r>
            <a:r>
              <a:rPr lang="en-US"/>
              <a:t> di Prezzo è </a:t>
            </a:r>
            <a:r>
              <a:rPr lang="en-US" err="1"/>
              <a:t>stata</a:t>
            </a:r>
            <a:r>
              <a:rPr lang="en-US"/>
              <a:t> </a:t>
            </a:r>
            <a:r>
              <a:rPr lang="en-US" err="1"/>
              <a:t>meno</a:t>
            </a:r>
            <a:r>
              <a:rPr lang="en-US"/>
              <a:t> </a:t>
            </a:r>
            <a:r>
              <a:rPr lang="en-US" err="1"/>
              <a:t>elastica</a:t>
            </a:r>
            <a:r>
              <a:rPr lang="en-US"/>
              <a:t> del </a:t>
            </a:r>
            <a:r>
              <a:rPr lang="en-US" err="1"/>
              <a:t>temuto</a:t>
            </a: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F35D25-3073-191B-8FC0-E8CB1F113473}"/>
              </a:ext>
            </a:extLst>
          </p:cNvPr>
          <p:cNvSpPr/>
          <p:nvPr/>
        </p:nvSpPr>
        <p:spPr>
          <a:xfrm>
            <a:off x="5445303" y="1767158"/>
            <a:ext cx="3996648" cy="1497458"/>
          </a:xfrm>
          <a:prstGeom prst="ellipse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587F503E-95B7-57C4-356F-608D16D70700}"/>
              </a:ext>
            </a:extLst>
          </p:cNvPr>
          <p:cNvSpPr txBox="1">
            <a:spLocks/>
          </p:cNvSpPr>
          <p:nvPr/>
        </p:nvSpPr>
        <p:spPr>
          <a:xfrm>
            <a:off x="514350" y="1181362"/>
            <a:ext cx="11187113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/>
              <a:t>Nei</a:t>
            </a:r>
            <a:r>
              <a:rPr lang="en-US" sz="2000"/>
              <a:t> </a:t>
            </a:r>
            <a:r>
              <a:rPr lang="en-US" sz="2000" err="1"/>
              <a:t>primi</a:t>
            </a:r>
            <a:r>
              <a:rPr lang="en-US" sz="2000"/>
              <a:t> 4 </a:t>
            </a:r>
            <a:r>
              <a:rPr lang="en-US" sz="2000" err="1"/>
              <a:t>mesi</a:t>
            </a:r>
            <a:r>
              <a:rPr lang="en-US" sz="2000"/>
              <a:t> del 2022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sono</a:t>
            </a:r>
            <a:r>
              <a:rPr lang="en-US" sz="2000"/>
              <a:t> </a:t>
            </a:r>
            <a:r>
              <a:rPr lang="en-US" sz="2000" err="1"/>
              <a:t>persi</a:t>
            </a:r>
            <a:r>
              <a:rPr lang="en-US" sz="2000"/>
              <a:t> </a:t>
            </a:r>
            <a:r>
              <a:rPr lang="en-US" sz="2000" err="1"/>
              <a:t>più</a:t>
            </a:r>
            <a:r>
              <a:rPr lang="en-US" sz="2000"/>
              <a:t> </a:t>
            </a:r>
            <a:r>
              <a:rPr lang="en-US" sz="2000" err="1"/>
              <a:t>litri</a:t>
            </a:r>
            <a:r>
              <a:rPr lang="en-US" sz="2000"/>
              <a:t>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rimanenti</a:t>
            </a:r>
            <a:r>
              <a:rPr lang="en-US" sz="2000"/>
              <a:t> 8 (</a:t>
            </a:r>
            <a:r>
              <a:rPr lang="en-US" sz="2000" err="1"/>
              <a:t>quando</a:t>
            </a:r>
            <a:r>
              <a:rPr lang="en-US" sz="2000"/>
              <a:t> </a:t>
            </a:r>
            <a:r>
              <a:rPr lang="en-US" sz="2000" err="1"/>
              <a:t>gli</a:t>
            </a:r>
            <a:r>
              <a:rPr lang="en-US" sz="2000"/>
              <a:t> </a:t>
            </a:r>
            <a:r>
              <a:rPr lang="en-US" sz="2000" err="1"/>
              <a:t>aumenti</a:t>
            </a:r>
            <a:r>
              <a:rPr lang="en-US" sz="2000"/>
              <a:t> </a:t>
            </a:r>
            <a:r>
              <a:rPr lang="en-US" sz="2000" err="1"/>
              <a:t>hanno</a:t>
            </a:r>
            <a:r>
              <a:rPr lang="en-US" sz="2000"/>
              <a:t> </a:t>
            </a:r>
            <a:r>
              <a:rPr lang="en-US" sz="2000" err="1"/>
              <a:t>iniziato</a:t>
            </a:r>
            <a:r>
              <a:rPr lang="en-US" sz="2000"/>
              <a:t> ad </a:t>
            </a:r>
            <a:r>
              <a:rPr lang="en-US" sz="2000" err="1"/>
              <a:t>essere</a:t>
            </a:r>
            <a:r>
              <a:rPr lang="en-US" sz="2000"/>
              <a:t> </a:t>
            </a:r>
            <a:r>
              <a:rPr lang="en-US" sz="2000" err="1"/>
              <a:t>recepiti</a:t>
            </a:r>
            <a:r>
              <a:rPr lang="en-US" sz="20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391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49175-56EB-C7AA-8495-D9FA9B492E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17518" y="2630028"/>
            <a:ext cx="2463427" cy="770734"/>
          </a:xfrm>
        </p:spPr>
        <p:txBody>
          <a:bodyPr/>
          <a:lstStyle/>
          <a:p>
            <a:r>
              <a:rPr lang="en-IN" sz="2800" b="1"/>
              <a:t>Non </a:t>
            </a:r>
            <a:r>
              <a:rPr lang="en-IN" sz="2800" b="1" err="1"/>
              <a:t>Compra</a:t>
            </a:r>
            <a:r>
              <a:rPr lang="en-IN" sz="2800" b="1"/>
              <a:t>  </a:t>
            </a:r>
            <a:r>
              <a:rPr lang="en-IN" sz="2800" b="1" err="1"/>
              <a:t>Compra</a:t>
            </a:r>
            <a:r>
              <a:rPr lang="en-IN" sz="2800" b="1"/>
              <a:t> Meno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1DA14B-3A85-5A46-BCBB-BAE060390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46532" y="3560881"/>
            <a:ext cx="2530101" cy="1355557"/>
          </a:xfrm>
        </p:spPr>
        <p:txBody>
          <a:bodyPr/>
          <a:lstStyle/>
          <a:p>
            <a:r>
              <a:rPr lang="en-US" sz="2000" err="1"/>
              <a:t>Dovendo</a:t>
            </a:r>
            <a:r>
              <a:rPr lang="en-US" sz="2000"/>
              <a:t> </a:t>
            </a:r>
            <a:r>
              <a:rPr lang="en-US" sz="2000" err="1"/>
              <a:t>fronteggiare</a:t>
            </a:r>
            <a:r>
              <a:rPr lang="en-US" sz="2000"/>
              <a:t> </a:t>
            </a:r>
            <a:r>
              <a:rPr lang="en-US" sz="2000" err="1"/>
              <a:t>prezzi</a:t>
            </a:r>
            <a:r>
              <a:rPr lang="en-US" sz="2000"/>
              <a:t> </a:t>
            </a:r>
            <a:r>
              <a:rPr lang="en-US" sz="2000" err="1"/>
              <a:t>più</a:t>
            </a:r>
            <a:r>
              <a:rPr lang="en-US" sz="2000"/>
              <a:t> alti lo shopper </a:t>
            </a:r>
            <a:r>
              <a:rPr lang="en-US" sz="2000" err="1"/>
              <a:t>seleziona</a:t>
            </a:r>
            <a:r>
              <a:rPr lang="en-US" sz="2000"/>
              <a:t> e non </a:t>
            </a:r>
            <a:r>
              <a:rPr lang="en-US" sz="2000" err="1"/>
              <a:t>compra</a:t>
            </a:r>
            <a:r>
              <a:rPr lang="en-US" sz="2000"/>
              <a:t> o </a:t>
            </a:r>
            <a:r>
              <a:rPr lang="en-US" sz="2000" err="1"/>
              <a:t>compra</a:t>
            </a:r>
            <a:r>
              <a:rPr lang="en-US" sz="2000"/>
              <a:t> </a:t>
            </a:r>
            <a:r>
              <a:rPr lang="en-US" sz="2000" err="1"/>
              <a:t>meno</a:t>
            </a:r>
            <a:endParaRPr lang="en-IN" sz="20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FBB0FF-DACB-0B1B-FCFD-F2008D167D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2231" y="3153535"/>
            <a:ext cx="2526990" cy="249321"/>
          </a:xfrm>
        </p:spPr>
        <p:txBody>
          <a:bodyPr/>
          <a:lstStyle/>
          <a:p>
            <a:r>
              <a:rPr lang="en-IN" sz="2800" b="1"/>
              <a:t>Cambia </a:t>
            </a:r>
            <a:r>
              <a:rPr lang="en-IN" sz="2800" b="1" err="1"/>
              <a:t>Canale</a:t>
            </a:r>
            <a:r>
              <a:rPr lang="en-IN" sz="2800" b="1"/>
              <a:t>  Cambia Brand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FBF9CE-6897-64B5-8E2E-2C5684DFA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97955" y="2611546"/>
            <a:ext cx="2096914" cy="782409"/>
          </a:xfrm>
        </p:spPr>
        <p:txBody>
          <a:bodyPr/>
          <a:lstStyle/>
          <a:p>
            <a:r>
              <a:rPr lang="en-IN" sz="2800" b="1" err="1"/>
              <a:t>Utilizza</a:t>
            </a:r>
            <a:r>
              <a:rPr lang="en-IN" sz="2800" b="1"/>
              <a:t> di </a:t>
            </a:r>
            <a:r>
              <a:rPr lang="en-IN" sz="2800" b="1" err="1"/>
              <a:t>più</a:t>
            </a:r>
            <a:r>
              <a:rPr lang="en-IN" sz="2800" b="1"/>
              <a:t> la Promo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E385D5-A890-EE1C-6CB6-10B5D96D63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57004" y="3458141"/>
            <a:ext cx="2399324" cy="1355557"/>
          </a:xfrm>
        </p:spPr>
        <p:txBody>
          <a:bodyPr/>
          <a:lstStyle/>
          <a:p>
            <a:r>
              <a:rPr lang="en-US" sz="2000"/>
              <a:t>In </a:t>
            </a:r>
            <a:r>
              <a:rPr lang="en-US" sz="2000" err="1"/>
              <a:t>pratica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stocca</a:t>
            </a:r>
            <a:r>
              <a:rPr lang="en-US" sz="2000"/>
              <a:t> per </a:t>
            </a:r>
            <a:r>
              <a:rPr lang="en-US" sz="2000" err="1"/>
              <a:t>abbassare</a:t>
            </a:r>
            <a:r>
              <a:rPr lang="en-US" sz="2000"/>
              <a:t> il Prezzo di </a:t>
            </a:r>
            <a:r>
              <a:rPr lang="en-US" sz="2000" err="1"/>
              <a:t>acquisto</a:t>
            </a:r>
            <a:r>
              <a:rPr lang="en-US" sz="2000"/>
              <a:t>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prodotti</a:t>
            </a:r>
            <a:r>
              <a:rPr lang="en-US" sz="2000"/>
              <a:t> </a:t>
            </a:r>
            <a:r>
              <a:rPr lang="en-US" sz="2000" err="1"/>
              <a:t>che</a:t>
            </a:r>
            <a:r>
              <a:rPr lang="en-US" sz="2000"/>
              <a:t> </a:t>
            </a:r>
            <a:r>
              <a:rPr lang="en-US" sz="2000" err="1"/>
              <a:t>consuma</a:t>
            </a:r>
            <a:endParaRPr lang="en-IN" sz="200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966DC9-7CB7-C80C-4992-5F2FA90F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Strategie</a:t>
            </a:r>
            <a:r>
              <a:rPr lang="en-US"/>
              <a:t> di </a:t>
            </a:r>
            <a:r>
              <a:rPr lang="en-US" err="1"/>
              <a:t>difesa</a:t>
            </a:r>
            <a:r>
              <a:rPr lang="en-US"/>
              <a:t> </a:t>
            </a:r>
            <a:r>
              <a:rPr lang="en-US" err="1"/>
              <a:t>dall’inflazione</a:t>
            </a:r>
            <a:r>
              <a:rPr lang="en-US"/>
              <a:t> </a:t>
            </a:r>
            <a:r>
              <a:rPr lang="en-US" err="1"/>
              <a:t>dello</a:t>
            </a:r>
            <a:r>
              <a:rPr lang="en-US"/>
              <a:t> shopper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3CA95-E43A-668F-222C-0A5BB15C44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Lo Shopper </a:t>
            </a:r>
            <a:r>
              <a:rPr lang="en-US" err="1"/>
              <a:t>cerca</a:t>
            </a:r>
            <a:r>
              <a:rPr lang="en-US"/>
              <a:t> di </a:t>
            </a:r>
            <a:r>
              <a:rPr lang="en-US" err="1"/>
              <a:t>portarsi</a:t>
            </a:r>
            <a:r>
              <a:rPr lang="en-US"/>
              <a:t> a casa </a:t>
            </a:r>
            <a:r>
              <a:rPr lang="en-US" err="1"/>
              <a:t>meno</a:t>
            </a:r>
            <a:r>
              <a:rPr lang="en-US"/>
              <a:t> </a:t>
            </a:r>
            <a:r>
              <a:rPr lang="en-US" err="1"/>
              <a:t>inflazione</a:t>
            </a:r>
            <a:r>
              <a:rPr lang="en-US"/>
              <a:t> possible, in base alle </a:t>
            </a:r>
            <a:r>
              <a:rPr lang="en-US" err="1"/>
              <a:t>valutazioni</a:t>
            </a:r>
            <a:r>
              <a:rPr lang="en-US"/>
              <a:t> di </a:t>
            </a:r>
            <a:r>
              <a:rPr lang="en-US" err="1"/>
              <a:t>ciascuno</a:t>
            </a:r>
            <a:endParaRPr lang="en-US"/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5D628106-D8F9-084F-0A80-B5ED1EB7F4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2929" y="2942631"/>
            <a:ext cx="646498" cy="1949789"/>
          </a:xfrm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068C725B-D22C-CE86-C840-D4794FDD69B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263" y="2932356"/>
            <a:ext cx="646498" cy="1949789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9C03B1-6BDD-1F4E-45BF-7E26612DDA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8215" y="3530055"/>
            <a:ext cx="2000638" cy="1355557"/>
          </a:xfrm>
        </p:spPr>
        <p:txBody>
          <a:bodyPr/>
          <a:lstStyle/>
          <a:p>
            <a:r>
              <a:rPr lang="en-US" sz="2000" err="1"/>
              <a:t>Ciò</a:t>
            </a:r>
            <a:r>
              <a:rPr lang="en-US" sz="2000"/>
              <a:t> </a:t>
            </a:r>
            <a:r>
              <a:rPr lang="en-US" sz="2000" err="1"/>
              <a:t>che</a:t>
            </a:r>
            <a:r>
              <a:rPr lang="en-US" sz="2000"/>
              <a:t> </a:t>
            </a:r>
            <a:r>
              <a:rPr lang="en-US" sz="2000" err="1"/>
              <a:t>chiamiamo</a:t>
            </a:r>
            <a:r>
              <a:rPr lang="en-US" sz="2000"/>
              <a:t> Trading Down; cambia </a:t>
            </a:r>
            <a:r>
              <a:rPr lang="en-US" sz="2000" err="1"/>
              <a:t>abitudini</a:t>
            </a:r>
            <a:r>
              <a:rPr lang="en-US" sz="2000"/>
              <a:t> di </a:t>
            </a:r>
            <a:r>
              <a:rPr lang="en-US" sz="2000" err="1"/>
              <a:t>acquisto</a:t>
            </a:r>
            <a:r>
              <a:rPr lang="en-US" sz="2000"/>
              <a:t> per </a:t>
            </a:r>
            <a:r>
              <a:rPr lang="en-US" sz="2000" err="1"/>
              <a:t>salvaguardare</a:t>
            </a:r>
            <a:r>
              <a:rPr lang="en-US" sz="2000"/>
              <a:t> le </a:t>
            </a:r>
            <a:r>
              <a:rPr lang="en-US" sz="2000" err="1"/>
              <a:t>quantità</a:t>
            </a:r>
            <a:r>
              <a:rPr lang="en-US" sz="2000"/>
              <a:t> </a:t>
            </a:r>
            <a:r>
              <a:rPr lang="en-US" sz="2000" err="1"/>
              <a:t>acquistate</a:t>
            </a:r>
            <a:r>
              <a:rPr lang="en-US" sz="2000"/>
              <a:t>. 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196538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27FE4784-3AC4-AC79-F557-890FB2E5E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9D80-AB25-435A-8FE8-312BAE2517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99FE352-F86C-076D-1807-0F23426A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80801"/>
            <a:ext cx="6965236" cy="548640"/>
          </a:xfrm>
        </p:spPr>
        <p:txBody>
          <a:bodyPr/>
          <a:lstStyle/>
          <a:p>
            <a:r>
              <a:rPr lang="it-IT"/>
              <a:t>Non Compra - Compra Meno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78F5C-135A-DCD1-8A77-E518FC7797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6B79FC-CB2C-14A7-AAD9-21E0DF41E60B}"/>
              </a:ext>
            </a:extLst>
          </p:cNvPr>
          <p:cNvSpPr/>
          <p:nvPr/>
        </p:nvSpPr>
        <p:spPr>
          <a:xfrm>
            <a:off x="9030984" y="-200415"/>
            <a:ext cx="3533360" cy="3345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44">
            <a:extLst>
              <a:ext uri="{FF2B5EF4-FFF2-40B4-BE49-F238E27FC236}">
                <a16:creationId xmlns:a16="http://schemas.microsoft.com/office/drawing/2014/main" id="{DFED7B71-8BAC-F4A4-AA4F-BF7389069204}"/>
              </a:ext>
            </a:extLst>
          </p:cNvPr>
          <p:cNvSpPr txBox="1"/>
          <p:nvPr/>
        </p:nvSpPr>
        <p:spPr>
          <a:xfrm>
            <a:off x="9521945" y="1045538"/>
            <a:ext cx="2579143" cy="11316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600">
                <a:latin typeface="+mn-lt"/>
                <a:cs typeface="Calibri" panose="020F0502020204030204" pitchFamily="34" charset="0"/>
              </a:rPr>
              <a:t>Dovendo fronteggiare prezzi più alti farà una selezione e decidere di comprare meno o se  possible non comprare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053DFB99-C5E6-A308-192F-5E222D1D6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75222"/>
              </p:ext>
            </p:extLst>
          </p:nvPr>
        </p:nvGraphicFramePr>
        <p:xfrm>
          <a:off x="514350" y="2557106"/>
          <a:ext cx="8516633" cy="33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D2D9C501-11DB-42CD-3A00-B5111B79C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1211207"/>
            <a:ext cx="11187113" cy="457200"/>
          </a:xfrm>
        </p:spPr>
        <p:txBody>
          <a:bodyPr/>
          <a:lstStyle/>
          <a:p>
            <a:r>
              <a:rPr lang="en-US"/>
              <a:t>I </a:t>
            </a:r>
            <a:r>
              <a:rPr lang="en-US" err="1"/>
              <a:t>volumi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tutti in calo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categorie</a:t>
            </a:r>
            <a:r>
              <a:rPr lang="en-US"/>
              <a:t> e </a:t>
            </a:r>
            <a:r>
              <a:rPr lang="en-US" err="1"/>
              <a:t>segmenti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35389-20D0-D032-C981-7190DCC49A9C}"/>
              </a:ext>
            </a:extLst>
          </p:cNvPr>
          <p:cNvSpPr txBox="1"/>
          <p:nvPr/>
        </p:nvSpPr>
        <p:spPr>
          <a:xfrm>
            <a:off x="1521603" y="2000206"/>
            <a:ext cx="8321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err="1">
                <a:solidFill>
                  <a:schemeClr val="bg1"/>
                </a:solidFill>
              </a:rPr>
              <a:t>Andamento</a:t>
            </a:r>
            <a:r>
              <a:rPr lang="en-US" sz="1600" b="1">
                <a:solidFill>
                  <a:schemeClr val="bg1"/>
                </a:solidFill>
              </a:rPr>
              <a:t> per </a:t>
            </a:r>
            <a:r>
              <a:rPr lang="en-US" sz="1600" b="1" err="1">
                <a:solidFill>
                  <a:schemeClr val="bg1"/>
                </a:solidFill>
              </a:rPr>
              <a:t>colore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75D9CF-C75D-2130-E21F-ED7452C78E78}"/>
              </a:ext>
            </a:extLst>
          </p:cNvPr>
          <p:cNvSpPr txBox="1">
            <a:spLocks/>
          </p:cNvSpPr>
          <p:nvPr/>
        </p:nvSpPr>
        <p:spPr>
          <a:xfrm>
            <a:off x="9579768" y="129423"/>
            <a:ext cx="2279361" cy="5878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>
                <a:solidFill>
                  <a:srgbClr val="F75F75"/>
                </a:solidFill>
              </a:rPr>
              <a:t>Non </a:t>
            </a:r>
            <a:r>
              <a:rPr lang="en-IN" err="1">
                <a:solidFill>
                  <a:srgbClr val="F75F75"/>
                </a:solidFill>
              </a:rPr>
              <a:t>Compra</a:t>
            </a:r>
            <a:r>
              <a:rPr lang="en-IN">
                <a:solidFill>
                  <a:srgbClr val="F75F75"/>
                </a:solidFill>
              </a:rPr>
              <a:t>  </a:t>
            </a:r>
            <a:r>
              <a:rPr lang="en-IN" err="1">
                <a:solidFill>
                  <a:srgbClr val="F75F75"/>
                </a:solidFill>
              </a:rPr>
              <a:t>Compra</a:t>
            </a:r>
            <a:r>
              <a:rPr lang="en-IN">
                <a:solidFill>
                  <a:srgbClr val="F75F75"/>
                </a:solidFill>
              </a:rPr>
              <a:t> Meno</a:t>
            </a:r>
            <a:r>
              <a:rPr lang="en-IN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86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99FE352-F86C-076D-1807-0F23426A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Cambia </a:t>
            </a:r>
            <a:r>
              <a:rPr lang="en-US" err="1"/>
              <a:t>Canale</a:t>
            </a:r>
            <a:endParaRPr lang="en-US"/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D2D9C501-11DB-42CD-3A00-B5111B79C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1181362"/>
            <a:ext cx="6975511" cy="457200"/>
          </a:xfrm>
        </p:spPr>
        <p:txBody>
          <a:bodyPr/>
          <a:lstStyle/>
          <a:p>
            <a:r>
              <a:rPr lang="it-IT"/>
              <a:t>Il canale Discount mostra il miglior risultato, nonostante evidenzi la crescita dei prezzi pù alta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78F5C-135A-DCD1-8A77-E518FC7797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27FE4784-3AC4-AC79-F557-890FB2E5ED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45950" y="6300788"/>
            <a:ext cx="146050" cy="163512"/>
          </a:xfrm>
        </p:spPr>
        <p:txBody>
          <a:bodyPr/>
          <a:lstStyle/>
          <a:p>
            <a:fld id="{3ACA9D80-AB25-435A-8FE8-312BAE2517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6B79FC-CB2C-14A7-AAD9-21E0DF41E60B}"/>
              </a:ext>
            </a:extLst>
          </p:cNvPr>
          <p:cNvSpPr/>
          <p:nvPr/>
        </p:nvSpPr>
        <p:spPr>
          <a:xfrm>
            <a:off x="9288147" y="-262913"/>
            <a:ext cx="3123035" cy="31705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44">
            <a:extLst>
              <a:ext uri="{FF2B5EF4-FFF2-40B4-BE49-F238E27FC236}">
                <a16:creationId xmlns:a16="http://schemas.microsoft.com/office/drawing/2014/main" id="{DFED7B71-8BAC-F4A4-AA4F-BF7389069204}"/>
              </a:ext>
            </a:extLst>
          </p:cNvPr>
          <p:cNvSpPr txBox="1"/>
          <p:nvPr/>
        </p:nvSpPr>
        <p:spPr>
          <a:xfrm>
            <a:off x="9767783" y="910676"/>
            <a:ext cx="2686633" cy="20500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20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Ciò che chiamiamo Trading Down; cambia abitudini di acquisto per salvaguardare le quantità acquistate. 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13774E97-A106-72F8-05FB-69F7E8E6C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6022"/>
              </p:ext>
            </p:extLst>
          </p:nvPr>
        </p:nvGraphicFramePr>
        <p:xfrm>
          <a:off x="514351" y="2468369"/>
          <a:ext cx="6153578" cy="334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92C302-6082-AB5D-8FED-71F010473076}"/>
              </a:ext>
            </a:extLst>
          </p:cNvPr>
          <p:cNvSpPr txBox="1"/>
          <p:nvPr/>
        </p:nvSpPr>
        <p:spPr>
          <a:xfrm>
            <a:off x="304115" y="2072597"/>
            <a:ext cx="8321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err="1"/>
              <a:t>Universo</a:t>
            </a:r>
            <a:r>
              <a:rPr lang="en-US" sz="1600" b="1"/>
              <a:t> Vino per </a:t>
            </a:r>
            <a:r>
              <a:rPr lang="en-US" sz="1600" b="1" err="1"/>
              <a:t>canale</a:t>
            </a:r>
            <a:endParaRPr lang="en-US" sz="1600" b="1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79B678E-ADCF-2035-4990-58A6AB96B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463004"/>
              </p:ext>
            </p:extLst>
          </p:nvPr>
        </p:nvGraphicFramePr>
        <p:xfrm>
          <a:off x="6667929" y="2226486"/>
          <a:ext cx="2520000" cy="341999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0732390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579097748"/>
                    </a:ext>
                  </a:extLst>
                </a:gridCol>
              </a:tblGrid>
              <a:tr h="689398"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Indice</a:t>
                      </a:r>
                      <a:r>
                        <a:rPr lang="en-US" sz="1400"/>
                        <a:t> di </a:t>
                      </a:r>
                      <a:r>
                        <a:rPr lang="en-US" sz="1400" err="1"/>
                        <a:t>prezzo</a:t>
                      </a:r>
                      <a:endParaRPr lang="en-US" sz="1400" b="0"/>
                    </a:p>
                  </a:txBody>
                  <a:tcPr marL="92552" marR="92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Var. % Prezzo</a:t>
                      </a:r>
                      <a:endParaRPr lang="en-US" sz="1400" b="0"/>
                    </a:p>
                  </a:txBody>
                  <a:tcPr marL="92552" marR="9255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19739"/>
                  </a:ext>
                </a:extLst>
              </a:tr>
              <a:tr h="455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7,0%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51968"/>
                  </a:ext>
                </a:extLst>
              </a:tr>
              <a:tr h="455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980095"/>
                  </a:ext>
                </a:extLst>
              </a:tr>
              <a:tr h="455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9991299"/>
                  </a:ext>
                </a:extLst>
              </a:tr>
              <a:tr h="455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3,8%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387391"/>
                  </a:ext>
                </a:extLst>
              </a:tr>
              <a:tr h="455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519976"/>
                  </a:ext>
                </a:extLst>
              </a:tr>
              <a:tr h="4551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-1,4%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67417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DB9D12E-B240-518F-C355-5661757D5A68}"/>
              </a:ext>
            </a:extLst>
          </p:cNvPr>
          <p:cNvSpPr/>
          <p:nvPr/>
        </p:nvSpPr>
        <p:spPr>
          <a:xfrm>
            <a:off x="8316931" y="2912344"/>
            <a:ext cx="472612" cy="456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8804B2D-D974-8B9E-30B8-438D443055EC}"/>
              </a:ext>
            </a:extLst>
          </p:cNvPr>
          <p:cNvSpPr txBox="1">
            <a:spLocks/>
          </p:cNvSpPr>
          <p:nvPr/>
        </p:nvSpPr>
        <p:spPr>
          <a:xfrm>
            <a:off x="9829754" y="197671"/>
            <a:ext cx="2370744" cy="5878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>
                <a:solidFill>
                  <a:schemeClr val="bg1"/>
                </a:solidFill>
              </a:rPr>
              <a:t>Cambia </a:t>
            </a:r>
            <a:r>
              <a:rPr lang="en-IN" err="1">
                <a:solidFill>
                  <a:schemeClr val="bg1"/>
                </a:solidFill>
              </a:rPr>
              <a:t>Canale</a:t>
            </a:r>
            <a:r>
              <a:rPr lang="en-IN">
                <a:solidFill>
                  <a:srgbClr val="F75F75"/>
                </a:solidFill>
              </a:rPr>
              <a:t> </a:t>
            </a:r>
            <a:r>
              <a:rPr lang="en-IN">
                <a:solidFill>
                  <a:schemeClr val="bg1"/>
                </a:solidFill>
              </a:rPr>
              <a:t> </a:t>
            </a:r>
            <a:r>
              <a:rPr lang="en-IN">
                <a:solidFill>
                  <a:srgbClr val="F75F75"/>
                </a:solidFill>
              </a:rPr>
              <a:t>Cambia Brand</a:t>
            </a:r>
          </a:p>
        </p:txBody>
      </p:sp>
    </p:spTree>
    <p:extLst>
      <p:ext uri="{BB962C8B-B14F-4D97-AF65-F5344CB8AC3E}">
        <p14:creationId xmlns:p14="http://schemas.microsoft.com/office/powerpoint/2010/main" val="52943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Cambia Brand (vino)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1" y="1181362"/>
            <a:ext cx="8095394" cy="457200"/>
          </a:xfrm>
        </p:spPr>
        <p:txBody>
          <a:bodyPr/>
          <a:lstStyle/>
          <a:p>
            <a:r>
              <a:rPr lang="en-US"/>
              <a:t>Lo Shopper per </a:t>
            </a:r>
            <a:r>
              <a:rPr lang="en-US" err="1"/>
              <a:t>contenere</a:t>
            </a:r>
            <a:r>
              <a:rPr lang="en-US"/>
              <a:t> il calo è </a:t>
            </a:r>
            <a:r>
              <a:rPr lang="en-US" err="1"/>
              <a:t>andato</a:t>
            </a:r>
            <a:r>
              <a:rPr lang="en-US"/>
              <a:t> verso </a:t>
            </a:r>
            <a:r>
              <a:rPr lang="en-US" err="1"/>
              <a:t>prodotti</a:t>
            </a:r>
            <a:r>
              <a:rPr lang="en-US"/>
              <a:t> con </a:t>
            </a:r>
            <a:r>
              <a:rPr lang="en-US" err="1"/>
              <a:t>indice</a:t>
            </a:r>
            <a:r>
              <a:rPr lang="en-US"/>
              <a:t> di Prezzo </a:t>
            </a:r>
            <a:r>
              <a:rPr lang="en-US" err="1"/>
              <a:t>più</a:t>
            </a:r>
            <a:r>
              <a:rPr lang="en-US"/>
              <a:t> basso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97FC2F7-33C0-C998-0BF9-D8D6ABEAB3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Fonte  </a:t>
            </a:r>
            <a:r>
              <a:rPr lang="en-US" err="1"/>
              <a:t>Circana</a:t>
            </a:r>
            <a:r>
              <a:rPr lang="en-US"/>
              <a:t> Liquid Data -  </a:t>
            </a:r>
            <a:r>
              <a:rPr lang="en-US" err="1"/>
              <a:t>I+S+Lsp+Discount</a:t>
            </a:r>
            <a:r>
              <a:rPr lang="en-US"/>
              <a:t>+ E-Commerce (Panel </a:t>
            </a:r>
            <a:r>
              <a:rPr lang="en-US" err="1"/>
              <a:t>Circana</a:t>
            </a:r>
            <a:r>
              <a:rPr lang="en-US"/>
              <a:t>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634179-DE1A-7F92-21E1-C1C74DADF37A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29479394"/>
              </p:ext>
            </p:extLst>
          </p:nvPr>
        </p:nvGraphicFramePr>
        <p:xfrm>
          <a:off x="514350" y="2457394"/>
          <a:ext cx="8403619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1F4ADB-5275-5880-83AF-04565C06DC46}"/>
              </a:ext>
            </a:extLst>
          </p:cNvPr>
          <p:cNvSpPr txBox="1"/>
          <p:nvPr/>
        </p:nvSpPr>
        <p:spPr>
          <a:xfrm>
            <a:off x="1147125" y="1948273"/>
            <a:ext cx="8321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Vino in </a:t>
            </a:r>
            <a:r>
              <a:rPr lang="en-US" sz="1600" b="1" err="1">
                <a:solidFill>
                  <a:schemeClr val="bg1"/>
                </a:solidFill>
              </a:rPr>
              <a:t>bottiglia</a:t>
            </a:r>
            <a:r>
              <a:rPr lang="en-US" sz="1600" b="1">
                <a:solidFill>
                  <a:schemeClr val="bg1"/>
                </a:solidFill>
              </a:rPr>
              <a:t> 0,75 – per </a:t>
            </a:r>
            <a:r>
              <a:rPr lang="en-US" sz="1600" b="1" err="1">
                <a:solidFill>
                  <a:schemeClr val="bg1"/>
                </a:solidFill>
              </a:rPr>
              <a:t>indice</a:t>
            </a:r>
            <a:r>
              <a:rPr lang="en-US" sz="1600" b="1">
                <a:solidFill>
                  <a:schemeClr val="bg1"/>
                </a:solidFill>
              </a:rPr>
              <a:t> di </a:t>
            </a:r>
            <a:r>
              <a:rPr lang="en-US" sz="1600" b="1" err="1">
                <a:solidFill>
                  <a:schemeClr val="bg1"/>
                </a:solidFill>
              </a:rPr>
              <a:t>prezzo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895BDA7-1883-635E-1E10-698E990A331E}"/>
              </a:ext>
            </a:extLst>
          </p:cNvPr>
          <p:cNvSpPr/>
          <p:nvPr/>
        </p:nvSpPr>
        <p:spPr>
          <a:xfrm>
            <a:off x="9053239" y="-149897"/>
            <a:ext cx="3368974" cy="3346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EEC5C8D-5934-705D-1A22-9848CB040700}"/>
              </a:ext>
            </a:extLst>
          </p:cNvPr>
          <p:cNvSpPr txBox="1">
            <a:spLocks/>
          </p:cNvSpPr>
          <p:nvPr/>
        </p:nvSpPr>
        <p:spPr>
          <a:xfrm>
            <a:off x="9552354" y="365672"/>
            <a:ext cx="2370744" cy="5878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>
                <a:solidFill>
                  <a:schemeClr val="accent6">
                    <a:lumMod val="20000"/>
                    <a:lumOff val="80000"/>
                  </a:schemeClr>
                </a:solidFill>
              </a:rPr>
              <a:t>Cambia </a:t>
            </a:r>
            <a:r>
              <a:rPr lang="en-IN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Canale</a:t>
            </a:r>
            <a:r>
              <a:rPr lang="en-IN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IN"/>
              <a:t>Cambia Brand (1)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4FFD4D3-FF01-2DFB-94F9-F598A087B883}"/>
              </a:ext>
            </a:extLst>
          </p:cNvPr>
          <p:cNvSpPr txBox="1">
            <a:spLocks/>
          </p:cNvSpPr>
          <p:nvPr/>
        </p:nvSpPr>
        <p:spPr>
          <a:xfrm>
            <a:off x="9340449" y="1299010"/>
            <a:ext cx="2941288" cy="13555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/>
              <a:t>Ciò</a:t>
            </a:r>
            <a:r>
              <a:rPr lang="en-US" sz="2000"/>
              <a:t> </a:t>
            </a:r>
            <a:r>
              <a:rPr lang="en-US" sz="2000" err="1"/>
              <a:t>che</a:t>
            </a:r>
            <a:r>
              <a:rPr lang="en-US" sz="2000"/>
              <a:t> </a:t>
            </a:r>
            <a:r>
              <a:rPr lang="en-US" sz="2000" err="1"/>
              <a:t>chiamiamo</a:t>
            </a:r>
            <a:r>
              <a:rPr lang="en-US" sz="2000"/>
              <a:t> Trading Down; cambia </a:t>
            </a:r>
            <a:r>
              <a:rPr lang="en-US" sz="2000" err="1"/>
              <a:t>abitudini</a:t>
            </a:r>
            <a:r>
              <a:rPr lang="en-US" sz="2000"/>
              <a:t> di </a:t>
            </a:r>
            <a:r>
              <a:rPr lang="en-US" sz="2000" err="1"/>
              <a:t>acquisto</a:t>
            </a:r>
            <a:r>
              <a:rPr lang="en-US" sz="2000"/>
              <a:t> per </a:t>
            </a:r>
            <a:r>
              <a:rPr lang="en-US" sz="2000" err="1"/>
              <a:t>salvaguardare</a:t>
            </a:r>
            <a:r>
              <a:rPr lang="en-US" sz="2000"/>
              <a:t> le </a:t>
            </a:r>
            <a:r>
              <a:rPr lang="en-US" sz="2000" err="1"/>
              <a:t>quantità</a:t>
            </a:r>
            <a:r>
              <a:rPr lang="en-US" sz="2000"/>
              <a:t> </a:t>
            </a:r>
            <a:r>
              <a:rPr lang="en-US" sz="2000" err="1"/>
              <a:t>acquistate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3244015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ID" val="a8937cca-b275-4b14-9e94-a4ce9ff50876"/>
</p:tagLst>
</file>

<file path=ppt/theme/theme1.xml><?xml version="1.0" encoding="utf-8"?>
<a:theme xmlns:a="http://schemas.openxmlformats.org/drawingml/2006/main" name="Circana Template 2023">
  <a:themeElements>
    <a:clrScheme name="Custom 8">
      <a:dk1>
        <a:srgbClr val="000000"/>
      </a:dk1>
      <a:lt1>
        <a:srgbClr val="FFFFFF"/>
      </a:lt1>
      <a:dk2>
        <a:srgbClr val="4E106F"/>
      </a:dk2>
      <a:lt2>
        <a:srgbClr val="FFFFFF"/>
      </a:lt2>
      <a:accent1>
        <a:srgbClr val="4E106F"/>
      </a:accent1>
      <a:accent2>
        <a:srgbClr val="EF2A79"/>
      </a:accent2>
      <a:accent3>
        <a:srgbClr val="FF9971"/>
      </a:accent3>
      <a:accent4>
        <a:srgbClr val="FDD900"/>
      </a:accent4>
      <a:accent5>
        <a:srgbClr val="7A4C93"/>
      </a:accent5>
      <a:accent6>
        <a:srgbClr val="A687B7"/>
      </a:accent6>
      <a:hlink>
        <a:srgbClr val="EF2A79"/>
      </a:hlink>
      <a:folHlink>
        <a:srgbClr val="EF2A79"/>
      </a:folHlink>
    </a:clrScheme>
    <a:fontScheme name="IRI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">
      <a:srgbClr val="3F3F3F"/>
    </a:custClr>
    <a:custClr name="Mid Gray">
      <a:srgbClr val="7F7F7F"/>
    </a:custClr>
    <a:custClr name="Light Gray">
      <a:srgbClr val="BFBFB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Composit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Composit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Composit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B8941A7CC900409217E3DD4CDB7340" ma:contentTypeVersion="12" ma:contentTypeDescription="Create a new document." ma:contentTypeScope="" ma:versionID="4b8fc1a31c6741018f6a4d7b42604c16">
  <xsd:schema xmlns:xsd="http://www.w3.org/2001/XMLSchema" xmlns:xs="http://www.w3.org/2001/XMLSchema" xmlns:p="http://schemas.microsoft.com/office/2006/metadata/properties" xmlns:ns2="1262d0d8-86e9-4846-b0c8-3102565596f9" xmlns:ns3="0b7a3957-c737-42da-99d4-36c8206721b1" targetNamespace="http://schemas.microsoft.com/office/2006/metadata/properties" ma:root="true" ma:fieldsID="3e1825ed1ed24672304f419e60f43091" ns2:_="" ns3:_="">
    <xsd:import namespace="1262d0d8-86e9-4846-b0c8-3102565596f9"/>
    <xsd:import namespace="0b7a3957-c737-42da-99d4-36c820672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2d0d8-86e9-4846-b0c8-3102565596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acf2a12-12ca-4c79-a9ff-6a8623f64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a3957-c737-42da-99d4-36c8206721b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3ca5c63-81f5-4404-9de0-05325a33d133}" ma:internalName="TaxCatchAll" ma:showField="CatchAllData" ma:web="0b7a3957-c737-42da-99d4-36c8206721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62d0d8-86e9-4846-b0c8-3102565596f9">
      <Terms xmlns="http://schemas.microsoft.com/office/infopath/2007/PartnerControls"/>
    </lcf76f155ced4ddcb4097134ff3c332f>
    <TaxCatchAll xmlns="0b7a3957-c737-42da-99d4-36c8206721b1" xsi:nil="true"/>
    <SharedWithUsers xmlns="0b7a3957-c737-42da-99d4-36c8206721b1">
      <UserInfo>
        <DisplayName>Krish Shah</DisplayName>
        <AccountId>361</AccountId>
        <AccountType/>
      </UserInfo>
      <UserInfo>
        <DisplayName>Maddie Hall</DisplayName>
        <AccountId>196</AccountId>
        <AccountType/>
      </UserInfo>
      <UserInfo>
        <DisplayName>Phill Rees</DisplayName>
        <AccountId>360</AccountId>
        <AccountType/>
      </UserInfo>
      <UserInfo>
        <DisplayName>Keisha Ridwan</DisplayName>
        <AccountId>12</AccountId>
        <AccountType/>
      </UserInfo>
      <UserInfo>
        <DisplayName>Lynn Ritts</DisplayName>
        <AccountId>362</AccountId>
        <AccountType/>
      </UserInfo>
      <UserInfo>
        <DisplayName>Ed Sarge</DisplayName>
        <AccountId>363</AccountId>
        <AccountType/>
      </UserInfo>
      <UserInfo>
        <DisplayName>Pallavi Kadam</DisplayName>
        <AccountId>51</AccountId>
        <AccountType/>
      </UserInfo>
      <UserInfo>
        <DisplayName>Dave Janka</DisplayName>
        <AccountId>378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��< ? x m l   v e r s i o n = " 1 . 0 "   e n c o d i n g = " u t f - 1 6 " ? > < C u s t o m D a t a X m l W r a p p e r   x m l n s : x s d = " h t t p : / / w w w . w 3 . o r g / 2 0 0 1 / X M L S c h e m a "   x m l n s : x s i = " h t t p : / / w w w . w 3 . o r g / 2 0 0 1 / X M L S c h e m a - i n s t a n c e " >  
     < J s o n > [ ] < / J s o n >  
 < / C u s t o m D a t a X m l W r a p p e r > 
</file>

<file path=customXml/item5.xml>��< ? x m l   v e r s i o n = " 1 . 0 "   e n c o d i n g = " u t f - 1 6 " ? > < C u s t o m D a t a X m l W r a p p e r   x m l n s : x s d = " h t t p : / / w w w . w 3 . o r g / 2 0 0 1 / X M L S c h e m a "   x m l n s : x s i = " h t t p : / / w w w . w 3 . o r g / 2 0 0 1 / X M L S c h e m a - i n s t a n c e " >  
     < J s o n > [ ] < / J s o n >  
 < / C u s t o m D a t a X m l W r a p p e r > 
</file>

<file path=customXml/itemProps1.xml><?xml version="1.0" encoding="utf-8"?>
<ds:datastoreItem xmlns:ds="http://schemas.openxmlformats.org/officeDocument/2006/customXml" ds:itemID="{35261A2E-9841-4C56-B8D0-345A580513BB}">
  <ds:schemaRefs>
    <ds:schemaRef ds:uri="0b7a3957-c737-42da-99d4-36c8206721b1"/>
    <ds:schemaRef ds:uri="1262d0d8-86e9-4846-b0c8-3102565596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001101-6CDE-47A9-ADC1-81A68CF96486}">
  <ds:schemaRefs>
    <ds:schemaRef ds:uri="0b7a3957-c737-42da-99d4-36c8206721b1"/>
    <ds:schemaRef ds:uri="1262d0d8-86e9-4846-b0c8-3102565596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069718-7262-49BC-9973-DE69CC86CAD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CA72E14-F0BE-4B0F-9B25-ECCDAB6B6AB6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39F819E7-8DC8-4750-A278-ECA796C05A14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2568</Words>
  <Application>Microsoft Office PowerPoint</Application>
  <PresentationFormat>Widescreen</PresentationFormat>
  <Paragraphs>455</Paragraphs>
  <Slides>28</Slides>
  <Notes>17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Webdings</vt:lpstr>
      <vt:lpstr>Calibri</vt:lpstr>
      <vt:lpstr>Poppins</vt:lpstr>
      <vt:lpstr>Roboto Condensed Light</vt:lpstr>
      <vt:lpstr>Courier New</vt:lpstr>
      <vt:lpstr>Roboto Condensed</vt:lpstr>
      <vt:lpstr>Arial</vt:lpstr>
      <vt:lpstr>Circana Template 2023</vt:lpstr>
      <vt:lpstr>Le cantine consultano la Distribuzione Moderna. Come far fronte alle turbolenze dei mercati?</vt:lpstr>
      <vt:lpstr>Universo Vino: 3 miliardi di euro e 800 milioni di litri</vt:lpstr>
      <vt:lpstr>Tra le tipologie il Rosato in controtendenza</vt:lpstr>
      <vt:lpstr>Prezzi in progressiva crescita nel Corso del 2022</vt:lpstr>
      <vt:lpstr>PowerPoint Presentation</vt:lpstr>
      <vt:lpstr>Strategie di difesa dall’inflazione dello shopper</vt:lpstr>
      <vt:lpstr>Non Compra - Compra Meno</vt:lpstr>
      <vt:lpstr>Cambia Canale</vt:lpstr>
      <vt:lpstr>Cambia Brand (vino)</vt:lpstr>
      <vt:lpstr>Cambia Brand (spumante)</vt:lpstr>
      <vt:lpstr>Maggior Utilizzo della Promo</vt:lpstr>
      <vt:lpstr>Considerazioni</vt:lpstr>
      <vt:lpstr>Inizio d’anno per Le categorie</vt:lpstr>
      <vt:lpstr>Le prime 11 settimane preoccupano</vt:lpstr>
      <vt:lpstr>I fatturati crescono  anche verso lo storico</vt:lpstr>
      <vt:lpstr>I segmenti </vt:lpstr>
      <vt:lpstr>Cosa resta da vedere</vt:lpstr>
      <vt:lpstr>Vini e Spumanti Bio: rallentamento o arresto?</vt:lpstr>
      <vt:lpstr>Per il Bio il 2023 sarà un anno cruciale</vt:lpstr>
      <vt:lpstr>La MDD rallenta</vt:lpstr>
      <vt:lpstr>Per la MDD 200 mio€ (esclusi i Discount)</vt:lpstr>
      <vt:lpstr>Prosecco primo, se vini e spumante assieme</vt:lpstr>
      <vt:lpstr>Chi cresce di più</vt:lpstr>
      <vt:lpstr>Prosecco primo in molte regioni</vt:lpstr>
      <vt:lpstr>Quasi il 20% dei Vini e circa il 3% dello Sparkling venduto nella GDO Tedesca arrivano dall’Italia</vt:lpstr>
      <vt:lpstr>Oltre il 30% dei Vini e il 40% degli Sparkling Wine importati dalla GDO USA arrivano dall’Italia</vt:lpstr>
      <vt:lpstr>Prezzi a confront in due paesi strategici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Circana PowerPoint Template 2023</dc:title>
  <dc:subject/>
  <dc:creator>Marketing</dc:creator>
  <cp:keywords/>
  <dc:description/>
  <cp:lastModifiedBy>Romano, Virgilio</cp:lastModifiedBy>
  <cp:revision>1</cp:revision>
  <dcterms:created xsi:type="dcterms:W3CDTF">2023-02-06T07:05:06Z</dcterms:created>
  <dcterms:modified xsi:type="dcterms:W3CDTF">2023-04-02T14:54:28Z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lassification">
    <vt:lpwstr>Client Third Party Confidential</vt:lpwstr>
  </property>
  <property fmtid="{D5CDD505-2E9C-101B-9397-08002B2CF9AE}" pid="4" name="HeaderFooterSelection">
    <vt:lpwstr>NoHeaderFooter</vt:lpwstr>
  </property>
  <property fmtid="{D5CDD505-2E9C-101B-9397-08002B2CF9AE}" pid="5" name="ContentTypeId">
    <vt:lpwstr>0x010100C0B8941A7CC900409217E3DD4CDB7340</vt:lpwstr>
  </property>
  <property fmtid="{D5CDD505-2E9C-101B-9397-08002B2CF9AE}" pid="6" name="TitusGUID">
    <vt:lpwstr>97ce7f84-bf45-4509-860e-ba7714493bfe</vt:lpwstr>
  </property>
</Properties>
</file>